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10160000" cy="7620000"/>
  <p:notesSz cx="6858000" cy="9144000"/>
  <p:embeddedFontLst>
    <p:embeddedFont>
      <p:font typeface="Calibri" pitchFamily="34" charset="0"/>
      <p:regular r:id="rId7"/>
      <p:bold r:id="rId8"/>
      <p:italic r:id="rId9"/>
      <p:boldItalic r:id="rId10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2.fntdata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font" Target="fonts/font1.fntdata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font" Target="fonts/font4.fntdata"/><Relationship Id="rId4" Type="http://schemas.openxmlformats.org/officeDocument/2006/relationships/slide" Target="slides/slide3.xml"/><Relationship Id="rId9" Type="http://schemas.openxmlformats.org/officeDocument/2006/relationships/font" Target="fonts/font3.fntdata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2367141"/>
            <a:ext cx="8636000" cy="16333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318000"/>
            <a:ext cx="7112000" cy="194733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39D7B4-E241-48B2-ABC4-0BBE5E1A0521}" type="datetimeFigureOut">
              <a:rPr lang="en-US" smtClean="0"/>
              <a:t>4/16/2015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B6CB8F-7DD7-4CFF-B80D-7C56AD79267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39D7B4-E241-48B2-ABC4-0BBE5E1A0521}" type="datetimeFigureOut">
              <a:rPr lang="en-US" smtClean="0"/>
              <a:t>4/16/2015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B6CB8F-7DD7-4CFF-B80D-7C56AD79267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6000" y="305155"/>
            <a:ext cx="2286000" cy="650169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1" y="305155"/>
            <a:ext cx="6688667" cy="650169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39D7B4-E241-48B2-ABC4-0BBE5E1A0521}" type="datetimeFigureOut">
              <a:rPr lang="en-US" smtClean="0"/>
              <a:t>4/16/2015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B6CB8F-7DD7-4CFF-B80D-7C56AD79267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39D7B4-E241-48B2-ABC4-0BBE5E1A0521}" type="datetimeFigureOut">
              <a:rPr lang="en-US" smtClean="0"/>
              <a:t>4/16/2015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B6CB8F-7DD7-4CFF-B80D-7C56AD79267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2570" y="4896557"/>
            <a:ext cx="8636000" cy="1513417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02570" y="3229682"/>
            <a:ext cx="8636000" cy="1666874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39D7B4-E241-48B2-ABC4-0BBE5E1A0521}" type="datetimeFigureOut">
              <a:rPr lang="en-US" smtClean="0"/>
              <a:t>4/16/2015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B6CB8F-7DD7-4CFF-B80D-7C56AD79267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0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64667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39D7B4-E241-48B2-ABC4-0BBE5E1A0521}" type="datetimeFigureOut">
              <a:rPr lang="en-US" smtClean="0"/>
              <a:t>4/16/2015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B6CB8F-7DD7-4CFF-B80D-7C56AD79267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05681"/>
            <a:ext cx="4489098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000" y="2416528"/>
            <a:ext cx="4489098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61141" y="1705681"/>
            <a:ext cx="4490861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61141" y="2416528"/>
            <a:ext cx="4490861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39D7B4-E241-48B2-ABC4-0BBE5E1A0521}" type="datetimeFigureOut">
              <a:rPr lang="en-US" smtClean="0"/>
              <a:t>4/16/2015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B6CB8F-7DD7-4CFF-B80D-7C56AD79267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39D7B4-E241-48B2-ABC4-0BBE5E1A0521}" type="datetimeFigureOut">
              <a:rPr lang="en-US" smtClean="0"/>
              <a:t>4/16/2015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B6CB8F-7DD7-4CFF-B80D-7C56AD79267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39D7B4-E241-48B2-ABC4-0BBE5E1A0521}" type="datetimeFigureOut">
              <a:rPr lang="en-US" smtClean="0"/>
              <a:t>4/16/2015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B6CB8F-7DD7-4CFF-B80D-7C56AD79267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303389"/>
            <a:ext cx="3342570" cy="129116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72278" y="303391"/>
            <a:ext cx="5679722" cy="650345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1594557"/>
            <a:ext cx="3342570" cy="521229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39D7B4-E241-48B2-ABC4-0BBE5E1A0521}" type="datetimeFigureOut">
              <a:rPr lang="en-US" smtClean="0"/>
              <a:t>4/16/2015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B6CB8F-7DD7-4CFF-B80D-7C56AD79267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91431" y="5334000"/>
            <a:ext cx="6096000" cy="62970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91431" y="680861"/>
            <a:ext cx="6096000" cy="4572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91431" y="5963709"/>
            <a:ext cx="6096000" cy="89429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39D7B4-E241-48B2-ABC4-0BBE5E1A0521}" type="datetimeFigureOut">
              <a:rPr lang="en-US" smtClean="0"/>
              <a:t>4/16/2015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B6CB8F-7DD7-4CFF-B80D-7C56AD79267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8000" y="305153"/>
            <a:ext cx="9144000" cy="1270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78002"/>
            <a:ext cx="9144000" cy="50288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08001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39D7B4-E241-48B2-ABC4-0BBE5E1A0521}" type="datetimeFigureOut">
              <a:rPr lang="en-US" smtClean="0"/>
              <a:t>4/16/2015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71335" y="7062613"/>
            <a:ext cx="3217333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81334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B6CB8F-7DD7-4CFF-B80D-7C56AD79267B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2410631" y="1026594"/>
            <a:ext cx="4632540" cy="809083"/>
            <a:chOff x="2410631" y="1026594"/>
            <a:chExt cx="4632540" cy="809083"/>
          </a:xfrm>
        </p:grpSpPr>
        <p:sp>
          <p:nvSpPr>
            <p:cNvPr id="2" name="Freeform 1"/>
            <p:cNvSpPr/>
            <p:nvPr/>
          </p:nvSpPr>
          <p:spPr>
            <a:xfrm>
              <a:off x="2410631" y="1147155"/>
              <a:ext cx="423815" cy="616435"/>
            </a:xfrm>
            <a:custGeom>
              <a:avLst/>
              <a:gdLst/>
              <a:ahLst/>
              <a:cxnLst/>
              <a:rect l="0" t="0" r="0" b="0"/>
              <a:pathLst>
                <a:path w="423815" h="616435">
                  <a:moveTo>
                    <a:pt x="357969" y="5781"/>
                  </a:moveTo>
                  <a:lnTo>
                    <a:pt x="349167" y="8715"/>
                  </a:lnTo>
                  <a:lnTo>
                    <a:pt x="340821" y="11497"/>
                  </a:lnTo>
                  <a:lnTo>
                    <a:pt x="332117" y="14396"/>
                  </a:lnTo>
                  <a:lnTo>
                    <a:pt x="322823" y="17437"/>
                  </a:lnTo>
                  <a:lnTo>
                    <a:pt x="312680" y="20602"/>
                  </a:lnTo>
                  <a:lnTo>
                    <a:pt x="301635" y="23861"/>
                  </a:lnTo>
                  <a:lnTo>
                    <a:pt x="289795" y="27026"/>
                  </a:lnTo>
                  <a:lnTo>
                    <a:pt x="277325" y="29769"/>
                  </a:lnTo>
                  <a:lnTo>
                    <a:pt x="264387" y="31940"/>
                  </a:lnTo>
                  <a:lnTo>
                    <a:pt x="251277" y="33397"/>
                  </a:lnTo>
                  <a:lnTo>
                    <a:pt x="238404" y="33924"/>
                  </a:lnTo>
                  <a:lnTo>
                    <a:pt x="225969" y="33500"/>
                  </a:lnTo>
                  <a:lnTo>
                    <a:pt x="213993" y="32249"/>
                  </a:lnTo>
                  <a:lnTo>
                    <a:pt x="202410" y="30346"/>
                  </a:lnTo>
                  <a:lnTo>
                    <a:pt x="191135" y="27958"/>
                  </a:lnTo>
                  <a:lnTo>
                    <a:pt x="180087" y="25221"/>
                  </a:lnTo>
                  <a:lnTo>
                    <a:pt x="169201" y="22239"/>
                  </a:lnTo>
                  <a:lnTo>
                    <a:pt x="158429" y="19086"/>
                  </a:lnTo>
                  <a:lnTo>
                    <a:pt x="147736" y="15818"/>
                  </a:lnTo>
                  <a:lnTo>
                    <a:pt x="137096" y="12471"/>
                  </a:lnTo>
                  <a:lnTo>
                    <a:pt x="126488" y="9075"/>
                  </a:lnTo>
                  <a:lnTo>
                    <a:pt x="115737" y="5811"/>
                  </a:lnTo>
                  <a:lnTo>
                    <a:pt x="104526" y="2999"/>
                  </a:lnTo>
                  <a:lnTo>
                    <a:pt x="92741" y="798"/>
                  </a:lnTo>
                  <a:lnTo>
                    <a:pt x="81063" y="0"/>
                  </a:lnTo>
                  <a:lnTo>
                    <a:pt x="70821" y="2043"/>
                  </a:lnTo>
                  <a:lnTo>
                    <a:pt x="62647" y="7461"/>
                  </a:lnTo>
                  <a:lnTo>
                    <a:pt x="56671" y="15831"/>
                  </a:lnTo>
                  <a:lnTo>
                    <a:pt x="52869" y="26265"/>
                  </a:lnTo>
                  <a:lnTo>
                    <a:pt x="50978" y="38024"/>
                  </a:lnTo>
                  <a:lnTo>
                    <a:pt x="50450" y="50778"/>
                  </a:lnTo>
                  <a:lnTo>
                    <a:pt x="50603" y="64528"/>
                  </a:lnTo>
                  <a:lnTo>
                    <a:pt x="50992" y="79208"/>
                  </a:lnTo>
                  <a:lnTo>
                    <a:pt x="51569" y="94503"/>
                  </a:lnTo>
                  <a:lnTo>
                    <a:pt x="52561" y="109929"/>
                  </a:lnTo>
                  <a:lnTo>
                    <a:pt x="54076" y="125199"/>
                  </a:lnTo>
                  <a:lnTo>
                    <a:pt x="55925" y="140217"/>
                  </a:lnTo>
                  <a:lnTo>
                    <a:pt x="57712" y="154988"/>
                  </a:lnTo>
                  <a:lnTo>
                    <a:pt x="59213" y="169554"/>
                  </a:lnTo>
                  <a:lnTo>
                    <a:pt x="60372" y="183964"/>
                  </a:lnTo>
                  <a:lnTo>
                    <a:pt x="61226" y="198260"/>
                  </a:lnTo>
                  <a:lnTo>
                    <a:pt x="61836" y="212474"/>
                  </a:lnTo>
                  <a:lnTo>
                    <a:pt x="62261" y="226632"/>
                  </a:lnTo>
                  <a:lnTo>
                    <a:pt x="62555" y="240752"/>
                  </a:lnTo>
                  <a:lnTo>
                    <a:pt x="62756" y="254844"/>
                  </a:lnTo>
                  <a:lnTo>
                    <a:pt x="62892" y="268919"/>
                  </a:lnTo>
                  <a:lnTo>
                    <a:pt x="62983" y="282982"/>
                  </a:lnTo>
                  <a:lnTo>
                    <a:pt x="63057" y="297006"/>
                  </a:lnTo>
                  <a:lnTo>
                    <a:pt x="63561" y="309864"/>
                  </a:lnTo>
                  <a:lnTo>
                    <a:pt x="65320" y="318161"/>
                  </a:lnTo>
                  <a:lnTo>
                    <a:pt x="68192" y="320053"/>
                  </a:lnTo>
                  <a:lnTo>
                    <a:pt x="71373" y="317441"/>
                  </a:lnTo>
                  <a:lnTo>
                    <a:pt x="74779" y="312171"/>
                  </a:lnTo>
                  <a:lnTo>
                    <a:pt x="78701" y="305591"/>
                  </a:lnTo>
                  <a:lnTo>
                    <a:pt x="83280" y="298471"/>
                  </a:lnTo>
                  <a:lnTo>
                    <a:pt x="88646" y="291185"/>
                  </a:lnTo>
                  <a:lnTo>
                    <a:pt x="94997" y="283886"/>
                  </a:lnTo>
                  <a:lnTo>
                    <a:pt x="102337" y="276631"/>
                  </a:lnTo>
                  <a:lnTo>
                    <a:pt x="110367" y="269430"/>
                  </a:lnTo>
                  <a:lnTo>
                    <a:pt x="118594" y="262277"/>
                  </a:lnTo>
                  <a:lnTo>
                    <a:pt x="126721" y="255167"/>
                  </a:lnTo>
                  <a:lnTo>
                    <a:pt x="134803" y="248255"/>
                  </a:lnTo>
                  <a:lnTo>
                    <a:pt x="143142" y="241838"/>
                  </a:lnTo>
                  <a:lnTo>
                    <a:pt x="151901" y="236042"/>
                  </a:lnTo>
                  <a:lnTo>
                    <a:pt x="161089" y="230827"/>
                  </a:lnTo>
                  <a:lnTo>
                    <a:pt x="170643" y="226090"/>
                  </a:lnTo>
                  <a:lnTo>
                    <a:pt x="180481" y="221727"/>
                  </a:lnTo>
                  <a:lnTo>
                    <a:pt x="190530" y="217965"/>
                  </a:lnTo>
                  <a:lnTo>
                    <a:pt x="200729" y="215343"/>
                  </a:lnTo>
                  <a:lnTo>
                    <a:pt x="211037" y="214062"/>
                  </a:lnTo>
                  <a:lnTo>
                    <a:pt x="221587" y="214015"/>
                  </a:lnTo>
                  <a:lnTo>
                    <a:pt x="232661" y="214972"/>
                  </a:lnTo>
                  <a:lnTo>
                    <a:pt x="244369" y="216694"/>
                  </a:lnTo>
                  <a:lnTo>
                    <a:pt x="256504" y="219137"/>
                  </a:lnTo>
                  <a:lnTo>
                    <a:pt x="268650" y="222446"/>
                  </a:lnTo>
                  <a:lnTo>
                    <a:pt x="280560" y="226633"/>
                  </a:lnTo>
                  <a:lnTo>
                    <a:pt x="292168" y="231578"/>
                  </a:lnTo>
                  <a:lnTo>
                    <a:pt x="303495" y="237122"/>
                  </a:lnTo>
                  <a:lnTo>
                    <a:pt x="314591" y="243116"/>
                  </a:lnTo>
                  <a:lnTo>
                    <a:pt x="325347" y="249598"/>
                  </a:lnTo>
                  <a:lnTo>
                    <a:pt x="335504" y="256782"/>
                  </a:lnTo>
                  <a:lnTo>
                    <a:pt x="344969" y="264730"/>
                  </a:lnTo>
                  <a:lnTo>
                    <a:pt x="353800" y="273526"/>
                  </a:lnTo>
                  <a:lnTo>
                    <a:pt x="362119" y="283341"/>
                  </a:lnTo>
                  <a:lnTo>
                    <a:pt x="370045" y="294165"/>
                  </a:lnTo>
                  <a:lnTo>
                    <a:pt x="377522" y="305688"/>
                  </a:lnTo>
                  <a:lnTo>
                    <a:pt x="384324" y="317414"/>
                  </a:lnTo>
                  <a:lnTo>
                    <a:pt x="390383" y="329040"/>
                  </a:lnTo>
                  <a:lnTo>
                    <a:pt x="395774" y="340455"/>
                  </a:lnTo>
                  <a:lnTo>
                    <a:pt x="400630" y="351653"/>
                  </a:lnTo>
                  <a:lnTo>
                    <a:pt x="405083" y="362671"/>
                  </a:lnTo>
                  <a:lnTo>
                    <a:pt x="409243" y="373715"/>
                  </a:lnTo>
                  <a:lnTo>
                    <a:pt x="413198" y="385129"/>
                  </a:lnTo>
                  <a:lnTo>
                    <a:pt x="417000" y="397070"/>
                  </a:lnTo>
                  <a:lnTo>
                    <a:pt x="420369" y="409362"/>
                  </a:lnTo>
                  <a:lnTo>
                    <a:pt x="422719" y="421614"/>
                  </a:lnTo>
                  <a:lnTo>
                    <a:pt x="423814" y="433596"/>
                  </a:lnTo>
                  <a:lnTo>
                    <a:pt x="423735" y="445251"/>
                  </a:lnTo>
                  <a:lnTo>
                    <a:pt x="422692" y="456611"/>
                  </a:lnTo>
                  <a:lnTo>
                    <a:pt x="420917" y="467732"/>
                  </a:lnTo>
                  <a:lnTo>
                    <a:pt x="418609" y="478676"/>
                  </a:lnTo>
                  <a:lnTo>
                    <a:pt x="415922" y="489491"/>
                  </a:lnTo>
                  <a:lnTo>
                    <a:pt x="412962" y="500211"/>
                  </a:lnTo>
                  <a:lnTo>
                    <a:pt x="409485" y="510699"/>
                  </a:lnTo>
                  <a:lnTo>
                    <a:pt x="404933" y="520669"/>
                  </a:lnTo>
                  <a:lnTo>
                    <a:pt x="399093" y="530005"/>
                  </a:lnTo>
                  <a:lnTo>
                    <a:pt x="392220" y="538748"/>
                  </a:lnTo>
                  <a:lnTo>
                    <a:pt x="384842" y="547007"/>
                  </a:lnTo>
                  <a:lnTo>
                    <a:pt x="377316" y="554893"/>
                  </a:lnTo>
                  <a:lnTo>
                    <a:pt x="369484" y="562342"/>
                  </a:lnTo>
                  <a:lnTo>
                    <a:pt x="360789" y="569126"/>
                  </a:lnTo>
                  <a:lnTo>
                    <a:pt x="350976" y="575173"/>
                  </a:lnTo>
                  <a:lnTo>
                    <a:pt x="340097" y="580556"/>
                  </a:lnTo>
                  <a:lnTo>
                    <a:pt x="328338" y="585407"/>
                  </a:lnTo>
                  <a:lnTo>
                    <a:pt x="315905" y="589851"/>
                  </a:lnTo>
                  <a:lnTo>
                    <a:pt x="302979" y="593836"/>
                  </a:lnTo>
                  <a:lnTo>
                    <a:pt x="289703" y="597141"/>
                  </a:lnTo>
                  <a:lnTo>
                    <a:pt x="276179" y="599703"/>
                  </a:lnTo>
                  <a:lnTo>
                    <a:pt x="262319" y="601764"/>
                  </a:lnTo>
                  <a:lnTo>
                    <a:pt x="247869" y="603762"/>
                  </a:lnTo>
                  <a:lnTo>
                    <a:pt x="232741" y="605956"/>
                  </a:lnTo>
                  <a:lnTo>
                    <a:pt x="217156" y="608261"/>
                  </a:lnTo>
                  <a:lnTo>
                    <a:pt x="201541" y="610356"/>
                  </a:lnTo>
                  <a:lnTo>
                    <a:pt x="186144" y="612062"/>
                  </a:lnTo>
                  <a:lnTo>
                    <a:pt x="170872" y="613359"/>
                  </a:lnTo>
                  <a:lnTo>
                    <a:pt x="155399" y="614305"/>
                  </a:lnTo>
                  <a:lnTo>
                    <a:pt x="139548" y="614975"/>
                  </a:lnTo>
                  <a:lnTo>
                    <a:pt x="123462" y="615442"/>
                  </a:lnTo>
                  <a:lnTo>
                    <a:pt x="107503" y="615763"/>
                  </a:lnTo>
                  <a:lnTo>
                    <a:pt x="91880" y="615982"/>
                  </a:lnTo>
                  <a:lnTo>
                    <a:pt x="76657" y="616131"/>
                  </a:lnTo>
                  <a:lnTo>
                    <a:pt x="60025" y="616247"/>
                  </a:lnTo>
                  <a:lnTo>
                    <a:pt x="37172" y="616342"/>
                  </a:lnTo>
                  <a:lnTo>
                    <a:pt x="0" y="61643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968641" y="170041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3158154" y="1173993"/>
              <a:ext cx="394040" cy="543503"/>
            </a:xfrm>
            <a:custGeom>
              <a:avLst/>
              <a:gdLst/>
              <a:ahLst/>
              <a:cxnLst/>
              <a:rect l="0" t="0" r="0" b="0"/>
              <a:pathLst>
                <a:path w="394040" h="543503">
                  <a:moveTo>
                    <a:pt x="157928" y="0"/>
                  </a:moveTo>
                  <a:lnTo>
                    <a:pt x="149260" y="5934"/>
                  </a:lnTo>
                  <a:lnTo>
                    <a:pt x="142194" y="12139"/>
                  </a:lnTo>
                  <a:lnTo>
                    <a:pt x="136084" y="19230"/>
                  </a:lnTo>
                  <a:lnTo>
                    <a:pt x="130510" y="26998"/>
                  </a:lnTo>
                  <a:lnTo>
                    <a:pt x="124999" y="34996"/>
                  </a:lnTo>
                  <a:lnTo>
                    <a:pt x="119291" y="42942"/>
                  </a:lnTo>
                  <a:lnTo>
                    <a:pt x="113472" y="50889"/>
                  </a:lnTo>
                  <a:lnTo>
                    <a:pt x="107864" y="59130"/>
                  </a:lnTo>
                  <a:lnTo>
                    <a:pt x="102641" y="67820"/>
                  </a:lnTo>
                  <a:lnTo>
                    <a:pt x="97659" y="76961"/>
                  </a:lnTo>
                  <a:lnTo>
                    <a:pt x="92554" y="86482"/>
                  </a:lnTo>
                  <a:lnTo>
                    <a:pt x="87124" y="96299"/>
                  </a:lnTo>
                  <a:lnTo>
                    <a:pt x="81494" y="106333"/>
                  </a:lnTo>
                  <a:lnTo>
                    <a:pt x="76015" y="116522"/>
                  </a:lnTo>
                  <a:lnTo>
                    <a:pt x="70876" y="126748"/>
                  </a:lnTo>
                  <a:lnTo>
                    <a:pt x="65855" y="134488"/>
                  </a:lnTo>
                  <a:lnTo>
                    <a:pt x="61419" y="136590"/>
                  </a:lnTo>
                  <a:lnTo>
                    <a:pt x="58812" y="134020"/>
                  </a:lnTo>
                  <a:lnTo>
                    <a:pt x="58025" y="128413"/>
                  </a:lnTo>
                  <a:lnTo>
                    <a:pt x="58777" y="120941"/>
                  </a:lnTo>
                  <a:lnTo>
                    <a:pt x="60962" y="112332"/>
                  </a:lnTo>
                  <a:lnTo>
                    <a:pt x="64402" y="103023"/>
                  </a:lnTo>
                  <a:lnTo>
                    <a:pt x="68852" y="93278"/>
                  </a:lnTo>
                  <a:lnTo>
                    <a:pt x="74067" y="83257"/>
                  </a:lnTo>
                  <a:lnTo>
                    <a:pt x="79838" y="73064"/>
                  </a:lnTo>
                  <a:lnTo>
                    <a:pt x="86003" y="62925"/>
                  </a:lnTo>
                  <a:lnTo>
                    <a:pt x="92441" y="53188"/>
                  </a:lnTo>
                  <a:lnTo>
                    <a:pt x="99071" y="44011"/>
                  </a:lnTo>
                  <a:lnTo>
                    <a:pt x="105999" y="35544"/>
                  </a:lnTo>
                  <a:lnTo>
                    <a:pt x="113489" y="28001"/>
                  </a:lnTo>
                  <a:lnTo>
                    <a:pt x="121651" y="21414"/>
                  </a:lnTo>
                  <a:lnTo>
                    <a:pt x="130761" y="15821"/>
                  </a:lnTo>
                  <a:lnTo>
                    <a:pt x="141320" y="11354"/>
                  </a:lnTo>
                  <a:lnTo>
                    <a:pt x="153462" y="7981"/>
                  </a:lnTo>
                  <a:lnTo>
                    <a:pt x="166853" y="5698"/>
                  </a:lnTo>
                  <a:lnTo>
                    <a:pt x="180906" y="4606"/>
                  </a:lnTo>
                  <a:lnTo>
                    <a:pt x="195198" y="4653"/>
                  </a:lnTo>
                  <a:lnTo>
                    <a:pt x="209199" y="5819"/>
                  </a:lnTo>
                  <a:lnTo>
                    <a:pt x="222213" y="8197"/>
                  </a:lnTo>
                  <a:lnTo>
                    <a:pt x="233959" y="11722"/>
                  </a:lnTo>
                  <a:lnTo>
                    <a:pt x="244507" y="16207"/>
                  </a:lnTo>
                  <a:lnTo>
                    <a:pt x="254066" y="21433"/>
                  </a:lnTo>
                  <a:lnTo>
                    <a:pt x="262868" y="27211"/>
                  </a:lnTo>
                  <a:lnTo>
                    <a:pt x="270952" y="33547"/>
                  </a:lnTo>
                  <a:lnTo>
                    <a:pt x="278171" y="40632"/>
                  </a:lnTo>
                  <a:lnTo>
                    <a:pt x="284505" y="48514"/>
                  </a:lnTo>
                  <a:lnTo>
                    <a:pt x="289743" y="57265"/>
                  </a:lnTo>
                  <a:lnTo>
                    <a:pt x="293431" y="67050"/>
                  </a:lnTo>
                  <a:lnTo>
                    <a:pt x="295460" y="77858"/>
                  </a:lnTo>
                  <a:lnTo>
                    <a:pt x="295855" y="89541"/>
                  </a:lnTo>
                  <a:lnTo>
                    <a:pt x="294607" y="101907"/>
                  </a:lnTo>
                  <a:lnTo>
                    <a:pt x="291880" y="114771"/>
                  </a:lnTo>
                  <a:lnTo>
                    <a:pt x="287948" y="127662"/>
                  </a:lnTo>
                  <a:lnTo>
                    <a:pt x="283102" y="139857"/>
                  </a:lnTo>
                  <a:lnTo>
                    <a:pt x="277592" y="151023"/>
                  </a:lnTo>
                  <a:lnTo>
                    <a:pt x="271776" y="161333"/>
                  </a:lnTo>
                  <a:lnTo>
                    <a:pt x="266106" y="171258"/>
                  </a:lnTo>
                  <a:lnTo>
                    <a:pt x="260810" y="181120"/>
                  </a:lnTo>
                  <a:lnTo>
                    <a:pt x="255763" y="190898"/>
                  </a:lnTo>
                  <a:lnTo>
                    <a:pt x="250606" y="200325"/>
                  </a:lnTo>
                  <a:lnTo>
                    <a:pt x="245125" y="209264"/>
                  </a:lnTo>
                  <a:lnTo>
                    <a:pt x="238950" y="217725"/>
                  </a:lnTo>
                  <a:lnTo>
                    <a:pt x="231506" y="225788"/>
                  </a:lnTo>
                  <a:lnTo>
                    <a:pt x="222624" y="233521"/>
                  </a:lnTo>
                  <a:lnTo>
                    <a:pt x="213248" y="240167"/>
                  </a:lnTo>
                  <a:lnTo>
                    <a:pt x="205070" y="243539"/>
                  </a:lnTo>
                  <a:lnTo>
                    <a:pt x="200229" y="242389"/>
                  </a:lnTo>
                  <a:lnTo>
                    <a:pt x="200224" y="238447"/>
                  </a:lnTo>
                  <a:lnTo>
                    <a:pt x="203736" y="234327"/>
                  </a:lnTo>
                  <a:lnTo>
                    <a:pt x="209566" y="231339"/>
                  </a:lnTo>
                  <a:lnTo>
                    <a:pt x="216943" y="229805"/>
                  </a:lnTo>
                  <a:lnTo>
                    <a:pt x="225360" y="229765"/>
                  </a:lnTo>
                  <a:lnTo>
                    <a:pt x="234474" y="231265"/>
                  </a:lnTo>
                  <a:lnTo>
                    <a:pt x="244056" y="234169"/>
                  </a:lnTo>
                  <a:lnTo>
                    <a:pt x="253953" y="238221"/>
                  </a:lnTo>
                  <a:lnTo>
                    <a:pt x="264059" y="243151"/>
                  </a:lnTo>
                  <a:lnTo>
                    <a:pt x="274310" y="248722"/>
                  </a:lnTo>
                  <a:lnTo>
                    <a:pt x="284824" y="254748"/>
                  </a:lnTo>
                  <a:lnTo>
                    <a:pt x="295875" y="261092"/>
                  </a:lnTo>
                  <a:lnTo>
                    <a:pt x="307564" y="267659"/>
                  </a:lnTo>
                  <a:lnTo>
                    <a:pt x="319516" y="274543"/>
                  </a:lnTo>
                  <a:lnTo>
                    <a:pt x="331008" y="282004"/>
                  </a:lnTo>
                  <a:lnTo>
                    <a:pt x="341661" y="290137"/>
                  </a:lnTo>
                  <a:lnTo>
                    <a:pt x="351440" y="298889"/>
                  </a:lnTo>
                  <a:lnTo>
                    <a:pt x="360469" y="308142"/>
                  </a:lnTo>
                  <a:lnTo>
                    <a:pt x="368903" y="317781"/>
                  </a:lnTo>
                  <a:lnTo>
                    <a:pt x="376568" y="327863"/>
                  </a:lnTo>
                  <a:lnTo>
                    <a:pt x="382971" y="338616"/>
                  </a:lnTo>
                  <a:lnTo>
                    <a:pt x="387943" y="350110"/>
                  </a:lnTo>
                  <a:lnTo>
                    <a:pt x="391453" y="362270"/>
                  </a:lnTo>
                  <a:lnTo>
                    <a:pt x="393443" y="374964"/>
                  </a:lnTo>
                  <a:lnTo>
                    <a:pt x="394039" y="388056"/>
                  </a:lnTo>
                  <a:lnTo>
                    <a:pt x="393492" y="401271"/>
                  </a:lnTo>
                  <a:lnTo>
                    <a:pt x="392069" y="414216"/>
                  </a:lnTo>
                  <a:lnTo>
                    <a:pt x="390003" y="426695"/>
                  </a:lnTo>
                  <a:lnTo>
                    <a:pt x="387313" y="438530"/>
                  </a:lnTo>
                  <a:lnTo>
                    <a:pt x="383830" y="449486"/>
                  </a:lnTo>
                  <a:lnTo>
                    <a:pt x="379524" y="459527"/>
                  </a:lnTo>
                  <a:lnTo>
                    <a:pt x="374497" y="468933"/>
                  </a:lnTo>
                  <a:lnTo>
                    <a:pt x="368897" y="478177"/>
                  </a:lnTo>
                  <a:lnTo>
                    <a:pt x="362865" y="487541"/>
                  </a:lnTo>
                  <a:lnTo>
                    <a:pt x="356358" y="496799"/>
                  </a:lnTo>
                  <a:lnTo>
                    <a:pt x="349158" y="505336"/>
                  </a:lnTo>
                  <a:lnTo>
                    <a:pt x="341198" y="512856"/>
                  </a:lnTo>
                  <a:lnTo>
                    <a:pt x="332394" y="519379"/>
                  </a:lnTo>
                  <a:lnTo>
                    <a:pt x="322574" y="525069"/>
                  </a:lnTo>
                  <a:lnTo>
                    <a:pt x="311738" y="530113"/>
                  </a:lnTo>
                  <a:lnTo>
                    <a:pt x="299867" y="534518"/>
                  </a:lnTo>
                  <a:lnTo>
                    <a:pt x="286842" y="538111"/>
                  </a:lnTo>
                  <a:lnTo>
                    <a:pt x="272709" y="540862"/>
                  </a:lnTo>
                  <a:lnTo>
                    <a:pt x="257642" y="542710"/>
                  </a:lnTo>
                  <a:lnTo>
                    <a:pt x="241851" y="543502"/>
                  </a:lnTo>
                  <a:lnTo>
                    <a:pt x="225530" y="543256"/>
                  </a:lnTo>
                  <a:lnTo>
                    <a:pt x="208995" y="542124"/>
                  </a:lnTo>
                  <a:lnTo>
                    <a:pt x="192668" y="540301"/>
                  </a:lnTo>
                  <a:lnTo>
                    <a:pt x="176761" y="537966"/>
                  </a:lnTo>
                  <a:lnTo>
                    <a:pt x="161300" y="535265"/>
                  </a:lnTo>
                  <a:lnTo>
                    <a:pt x="146225" y="532306"/>
                  </a:lnTo>
                  <a:lnTo>
                    <a:pt x="131456" y="529170"/>
                  </a:lnTo>
                  <a:lnTo>
                    <a:pt x="117079" y="525912"/>
                  </a:lnTo>
                  <a:lnTo>
                    <a:pt x="103337" y="522572"/>
                  </a:lnTo>
                  <a:lnTo>
                    <a:pt x="90312" y="519176"/>
                  </a:lnTo>
                  <a:lnTo>
                    <a:pt x="77937" y="515743"/>
                  </a:lnTo>
                  <a:lnTo>
                    <a:pt x="66086" y="512284"/>
                  </a:lnTo>
                  <a:lnTo>
                    <a:pt x="54639" y="508813"/>
                  </a:lnTo>
                  <a:lnTo>
                    <a:pt x="43749" y="505487"/>
                  </a:lnTo>
                  <a:lnTo>
                    <a:pt x="32664" y="502280"/>
                  </a:lnTo>
                  <a:lnTo>
                    <a:pt x="19290" y="498910"/>
                  </a:lnTo>
                  <a:lnTo>
                    <a:pt x="0" y="49483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3810921" y="1437205"/>
              <a:ext cx="168457" cy="10530"/>
            </a:xfrm>
            <a:custGeom>
              <a:avLst/>
              <a:gdLst/>
              <a:ahLst/>
              <a:cxnLst/>
              <a:rect l="0" t="0" r="0" b="0"/>
              <a:pathLst>
                <a:path w="168457" h="10530">
                  <a:moveTo>
                    <a:pt x="168456" y="10529"/>
                  </a:moveTo>
                  <a:lnTo>
                    <a:pt x="159521" y="7662"/>
                  </a:lnTo>
                  <a:lnTo>
                    <a:pt x="149894" y="5520"/>
                  </a:lnTo>
                  <a:lnTo>
                    <a:pt x="138602" y="3917"/>
                  </a:lnTo>
                  <a:lnTo>
                    <a:pt x="125761" y="2737"/>
                  </a:lnTo>
                  <a:lnTo>
                    <a:pt x="111634" y="1888"/>
                  </a:lnTo>
                  <a:lnTo>
                    <a:pt x="96518" y="1290"/>
                  </a:lnTo>
                  <a:lnTo>
                    <a:pt x="80857" y="875"/>
                  </a:lnTo>
                  <a:lnTo>
                    <a:pt x="63373" y="546"/>
                  </a:lnTo>
                  <a:lnTo>
                    <a:pt x="39181" y="27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4484745" y="1131879"/>
              <a:ext cx="21058" cy="558011"/>
            </a:xfrm>
            <a:custGeom>
              <a:avLst/>
              <a:gdLst/>
              <a:ahLst/>
              <a:cxnLst/>
              <a:rect l="0" t="0" r="0" b="0"/>
              <a:pathLst>
                <a:path w="21058" h="558011">
                  <a:moveTo>
                    <a:pt x="21057" y="0"/>
                  </a:moveTo>
                  <a:lnTo>
                    <a:pt x="18190" y="11735"/>
                  </a:lnTo>
                  <a:lnTo>
                    <a:pt x="16048" y="22864"/>
                  </a:lnTo>
                  <a:lnTo>
                    <a:pt x="14445" y="34467"/>
                  </a:lnTo>
                  <a:lnTo>
                    <a:pt x="13264" y="46801"/>
                  </a:lnTo>
                  <a:lnTo>
                    <a:pt x="12416" y="60109"/>
                  </a:lnTo>
                  <a:lnTo>
                    <a:pt x="11818" y="74423"/>
                  </a:lnTo>
                  <a:lnTo>
                    <a:pt x="11404" y="89773"/>
                  </a:lnTo>
                  <a:lnTo>
                    <a:pt x="11120" y="106283"/>
                  </a:lnTo>
                  <a:lnTo>
                    <a:pt x="10927" y="123898"/>
                  </a:lnTo>
                  <a:lnTo>
                    <a:pt x="10796" y="142116"/>
                  </a:lnTo>
                  <a:lnTo>
                    <a:pt x="10707" y="160110"/>
                  </a:lnTo>
                  <a:lnTo>
                    <a:pt x="10648" y="177446"/>
                  </a:lnTo>
                  <a:lnTo>
                    <a:pt x="10608" y="194526"/>
                  </a:lnTo>
                  <a:lnTo>
                    <a:pt x="10581" y="212360"/>
                  </a:lnTo>
                  <a:lnTo>
                    <a:pt x="10564" y="231461"/>
                  </a:lnTo>
                  <a:lnTo>
                    <a:pt x="10552" y="251377"/>
                  </a:lnTo>
                  <a:lnTo>
                    <a:pt x="10544" y="270993"/>
                  </a:lnTo>
                  <a:lnTo>
                    <a:pt x="10539" y="289681"/>
                  </a:lnTo>
                  <a:lnTo>
                    <a:pt x="10536" y="307636"/>
                  </a:lnTo>
                  <a:lnTo>
                    <a:pt x="10533" y="325592"/>
                  </a:lnTo>
                  <a:lnTo>
                    <a:pt x="10531" y="344004"/>
                  </a:lnTo>
                  <a:lnTo>
                    <a:pt x="10530" y="362997"/>
                  </a:lnTo>
                  <a:lnTo>
                    <a:pt x="10529" y="382527"/>
                  </a:lnTo>
                  <a:lnTo>
                    <a:pt x="10524" y="402481"/>
                  </a:lnTo>
                  <a:lnTo>
                    <a:pt x="10351" y="422426"/>
                  </a:lnTo>
                  <a:lnTo>
                    <a:pt x="9702" y="441657"/>
                  </a:lnTo>
                  <a:lnTo>
                    <a:pt x="8454" y="459841"/>
                  </a:lnTo>
                  <a:lnTo>
                    <a:pt x="6793" y="476971"/>
                  </a:lnTo>
                  <a:lnTo>
                    <a:pt x="4965" y="495178"/>
                  </a:lnTo>
                  <a:lnTo>
                    <a:pt x="2812" y="519413"/>
                  </a:lnTo>
                  <a:lnTo>
                    <a:pt x="0" y="55801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4116247" y="1026594"/>
              <a:ext cx="684354" cy="189514"/>
            </a:xfrm>
            <a:custGeom>
              <a:avLst/>
              <a:gdLst/>
              <a:ahLst/>
              <a:cxnLst/>
              <a:rect l="0" t="0" r="0" b="0"/>
              <a:pathLst>
                <a:path w="684354" h="189514">
                  <a:moveTo>
                    <a:pt x="684353" y="0"/>
                  </a:moveTo>
                  <a:lnTo>
                    <a:pt x="675551" y="2934"/>
                  </a:lnTo>
                  <a:lnTo>
                    <a:pt x="667205" y="5716"/>
                  </a:lnTo>
                  <a:lnTo>
                    <a:pt x="658497" y="8620"/>
                  </a:lnTo>
                  <a:lnTo>
                    <a:pt x="649030" y="11833"/>
                  </a:lnTo>
                  <a:lnTo>
                    <a:pt x="638239" y="15646"/>
                  </a:lnTo>
                  <a:lnTo>
                    <a:pt x="625940" y="20164"/>
                  </a:lnTo>
                  <a:lnTo>
                    <a:pt x="612275" y="25327"/>
                  </a:lnTo>
                  <a:lnTo>
                    <a:pt x="597508" y="31015"/>
                  </a:lnTo>
                  <a:lnTo>
                    <a:pt x="581918" y="37095"/>
                  </a:lnTo>
                  <a:lnTo>
                    <a:pt x="566063" y="43295"/>
                  </a:lnTo>
                  <a:lnTo>
                    <a:pt x="550734" y="49224"/>
                  </a:lnTo>
                  <a:lnTo>
                    <a:pt x="536313" y="54690"/>
                  </a:lnTo>
                  <a:lnTo>
                    <a:pt x="522667" y="59680"/>
                  </a:lnTo>
                  <a:lnTo>
                    <a:pt x="509348" y="64266"/>
                  </a:lnTo>
                  <a:lnTo>
                    <a:pt x="496055" y="68537"/>
                  </a:lnTo>
                  <a:lnTo>
                    <a:pt x="482819" y="72576"/>
                  </a:lnTo>
                  <a:lnTo>
                    <a:pt x="469919" y="76450"/>
                  </a:lnTo>
                  <a:lnTo>
                    <a:pt x="457489" y="80203"/>
                  </a:lnTo>
                  <a:lnTo>
                    <a:pt x="445361" y="83707"/>
                  </a:lnTo>
                  <a:lnTo>
                    <a:pt x="433151" y="86681"/>
                  </a:lnTo>
                  <a:lnTo>
                    <a:pt x="420640" y="89018"/>
                  </a:lnTo>
                  <a:lnTo>
                    <a:pt x="407779" y="90926"/>
                  </a:lnTo>
                  <a:lnTo>
                    <a:pt x="394606" y="92822"/>
                  </a:lnTo>
                  <a:lnTo>
                    <a:pt x="381190" y="94956"/>
                  </a:lnTo>
                  <a:lnTo>
                    <a:pt x="367756" y="97561"/>
                  </a:lnTo>
                  <a:lnTo>
                    <a:pt x="354663" y="100921"/>
                  </a:lnTo>
                  <a:lnTo>
                    <a:pt x="342076" y="105103"/>
                  </a:lnTo>
                  <a:lnTo>
                    <a:pt x="329829" y="109692"/>
                  </a:lnTo>
                  <a:lnTo>
                    <a:pt x="317532" y="113925"/>
                  </a:lnTo>
                  <a:lnTo>
                    <a:pt x="304959" y="117404"/>
                  </a:lnTo>
                  <a:lnTo>
                    <a:pt x="292056" y="120398"/>
                  </a:lnTo>
                  <a:lnTo>
                    <a:pt x="278854" y="123629"/>
                  </a:lnTo>
                  <a:lnTo>
                    <a:pt x="265399" y="127504"/>
                  </a:lnTo>
                  <a:lnTo>
                    <a:pt x="251260" y="131939"/>
                  </a:lnTo>
                  <a:lnTo>
                    <a:pt x="235565" y="136542"/>
                  </a:lnTo>
                  <a:lnTo>
                    <a:pt x="217969" y="141050"/>
                  </a:lnTo>
                  <a:lnTo>
                    <a:pt x="198760" y="145365"/>
                  </a:lnTo>
                  <a:lnTo>
                    <a:pt x="178572" y="149483"/>
                  </a:lnTo>
                  <a:lnTo>
                    <a:pt x="157893" y="153433"/>
                  </a:lnTo>
                  <a:lnTo>
                    <a:pt x="137485" y="157254"/>
                  </a:lnTo>
                  <a:lnTo>
                    <a:pt x="118402" y="160980"/>
                  </a:lnTo>
                  <a:lnTo>
                    <a:pt x="101091" y="164637"/>
                  </a:lnTo>
                  <a:lnTo>
                    <a:pt x="85318" y="168248"/>
                  </a:lnTo>
                  <a:lnTo>
                    <a:pt x="70481" y="171826"/>
                  </a:lnTo>
                  <a:lnTo>
                    <a:pt x="56140" y="175377"/>
                  </a:lnTo>
                  <a:lnTo>
                    <a:pt x="42643" y="178757"/>
                  </a:lnTo>
                  <a:lnTo>
                    <a:pt x="29720" y="182006"/>
                  </a:lnTo>
                  <a:lnTo>
                    <a:pt x="16229" y="185409"/>
                  </a:lnTo>
                  <a:lnTo>
                    <a:pt x="0" y="1895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4601788" y="1447734"/>
              <a:ext cx="146170" cy="240146"/>
            </a:xfrm>
            <a:custGeom>
              <a:avLst/>
              <a:gdLst/>
              <a:ahLst/>
              <a:cxnLst/>
              <a:rect l="0" t="0" r="0" b="0"/>
              <a:pathLst>
                <a:path w="146170" h="240146">
                  <a:moveTo>
                    <a:pt x="9299" y="189513"/>
                  </a:moveTo>
                  <a:lnTo>
                    <a:pt x="9366" y="204048"/>
                  </a:lnTo>
                  <a:lnTo>
                    <a:pt x="10006" y="216678"/>
                  </a:lnTo>
                  <a:lnTo>
                    <a:pt x="11274" y="228511"/>
                  </a:lnTo>
                  <a:lnTo>
                    <a:pt x="12086" y="237331"/>
                  </a:lnTo>
                  <a:lnTo>
                    <a:pt x="11309" y="240145"/>
                  </a:lnTo>
                  <a:lnTo>
                    <a:pt x="9504" y="238076"/>
                  </a:lnTo>
                  <a:lnTo>
                    <a:pt x="7271" y="232664"/>
                  </a:lnTo>
                  <a:lnTo>
                    <a:pt x="5143" y="224809"/>
                  </a:lnTo>
                  <a:lnTo>
                    <a:pt x="3375" y="215129"/>
                  </a:lnTo>
                  <a:lnTo>
                    <a:pt x="2018" y="203951"/>
                  </a:lnTo>
                  <a:lnTo>
                    <a:pt x="1024" y="191350"/>
                  </a:lnTo>
                  <a:lnTo>
                    <a:pt x="320" y="177489"/>
                  </a:lnTo>
                  <a:lnTo>
                    <a:pt x="0" y="162935"/>
                  </a:lnTo>
                  <a:lnTo>
                    <a:pt x="308" y="148546"/>
                  </a:lnTo>
                  <a:lnTo>
                    <a:pt x="1334" y="134796"/>
                  </a:lnTo>
                  <a:lnTo>
                    <a:pt x="3174" y="121784"/>
                  </a:lnTo>
                  <a:lnTo>
                    <a:pt x="6013" y="109431"/>
                  </a:lnTo>
                  <a:lnTo>
                    <a:pt x="9856" y="97611"/>
                  </a:lnTo>
                  <a:lnTo>
                    <a:pt x="14724" y="86520"/>
                  </a:lnTo>
                  <a:lnTo>
                    <a:pt x="20741" y="76662"/>
                  </a:lnTo>
                  <a:lnTo>
                    <a:pt x="27863" y="68208"/>
                  </a:lnTo>
                  <a:lnTo>
                    <a:pt x="35916" y="60868"/>
                  </a:lnTo>
                  <a:lnTo>
                    <a:pt x="44691" y="54088"/>
                  </a:lnTo>
                  <a:lnTo>
                    <a:pt x="54001" y="47492"/>
                  </a:lnTo>
                  <a:lnTo>
                    <a:pt x="63691" y="41059"/>
                  </a:lnTo>
                  <a:lnTo>
                    <a:pt x="73648" y="35032"/>
                  </a:lnTo>
                  <a:lnTo>
                    <a:pt x="83785" y="29529"/>
                  </a:lnTo>
                  <a:lnTo>
                    <a:pt x="93974" y="24483"/>
                  </a:lnTo>
                  <a:lnTo>
                    <a:pt x="105247" y="19117"/>
                  </a:lnTo>
                  <a:lnTo>
                    <a:pt x="120831" y="11840"/>
                  </a:lnTo>
                  <a:lnTo>
                    <a:pt x="146169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4751132" y="1505710"/>
              <a:ext cx="181092" cy="207668"/>
            </a:xfrm>
            <a:custGeom>
              <a:avLst/>
              <a:gdLst/>
              <a:ahLst/>
              <a:cxnLst/>
              <a:rect l="0" t="0" r="0" b="0"/>
              <a:pathLst>
                <a:path w="181092" h="207668">
                  <a:moveTo>
                    <a:pt x="102110" y="36780"/>
                  </a:moveTo>
                  <a:lnTo>
                    <a:pt x="96175" y="31114"/>
                  </a:lnTo>
                  <a:lnTo>
                    <a:pt x="89970" y="27470"/>
                  </a:lnTo>
                  <a:lnTo>
                    <a:pt x="82875" y="25565"/>
                  </a:lnTo>
                  <a:lnTo>
                    <a:pt x="74935" y="25236"/>
                  </a:lnTo>
                  <a:lnTo>
                    <a:pt x="66288" y="26504"/>
                  </a:lnTo>
                  <a:lnTo>
                    <a:pt x="57098" y="29233"/>
                  </a:lnTo>
                  <a:lnTo>
                    <a:pt x="47672" y="33327"/>
                  </a:lnTo>
                  <a:lnTo>
                    <a:pt x="38430" y="38810"/>
                  </a:lnTo>
                  <a:lnTo>
                    <a:pt x="29599" y="45573"/>
                  </a:lnTo>
                  <a:lnTo>
                    <a:pt x="21537" y="53552"/>
                  </a:lnTo>
                  <a:lnTo>
                    <a:pt x="14801" y="62809"/>
                  </a:lnTo>
                  <a:lnTo>
                    <a:pt x="9569" y="73259"/>
                  </a:lnTo>
                  <a:lnTo>
                    <a:pt x="5700" y="84700"/>
                  </a:lnTo>
                  <a:lnTo>
                    <a:pt x="2929" y="96903"/>
                  </a:lnTo>
                  <a:lnTo>
                    <a:pt x="996" y="109663"/>
                  </a:lnTo>
                  <a:lnTo>
                    <a:pt x="0" y="122653"/>
                  </a:lnTo>
                  <a:lnTo>
                    <a:pt x="379" y="135447"/>
                  </a:lnTo>
                  <a:lnTo>
                    <a:pt x="2263" y="147825"/>
                  </a:lnTo>
                  <a:lnTo>
                    <a:pt x="5493" y="159593"/>
                  </a:lnTo>
                  <a:lnTo>
                    <a:pt x="9802" y="170503"/>
                  </a:lnTo>
                  <a:lnTo>
                    <a:pt x="14933" y="180500"/>
                  </a:lnTo>
                  <a:lnTo>
                    <a:pt x="20988" y="189367"/>
                  </a:lnTo>
                  <a:lnTo>
                    <a:pt x="28408" y="196652"/>
                  </a:lnTo>
                  <a:lnTo>
                    <a:pt x="37316" y="202248"/>
                  </a:lnTo>
                  <a:lnTo>
                    <a:pt x="47230" y="206023"/>
                  </a:lnTo>
                  <a:lnTo>
                    <a:pt x="57270" y="207667"/>
                  </a:lnTo>
                  <a:lnTo>
                    <a:pt x="66913" y="207216"/>
                  </a:lnTo>
                  <a:lnTo>
                    <a:pt x="76165" y="204983"/>
                  </a:lnTo>
                  <a:lnTo>
                    <a:pt x="85365" y="201358"/>
                  </a:lnTo>
                  <a:lnTo>
                    <a:pt x="94734" y="196703"/>
                  </a:lnTo>
                  <a:lnTo>
                    <a:pt x="104178" y="191310"/>
                  </a:lnTo>
                  <a:lnTo>
                    <a:pt x="113379" y="185400"/>
                  </a:lnTo>
                  <a:lnTo>
                    <a:pt x="122167" y="179123"/>
                  </a:lnTo>
                  <a:lnTo>
                    <a:pt x="130527" y="172265"/>
                  </a:lnTo>
                  <a:lnTo>
                    <a:pt x="138523" y="164290"/>
                  </a:lnTo>
                  <a:lnTo>
                    <a:pt x="146227" y="154998"/>
                  </a:lnTo>
                  <a:lnTo>
                    <a:pt x="153555" y="144654"/>
                  </a:lnTo>
                  <a:lnTo>
                    <a:pt x="160256" y="133793"/>
                  </a:lnTo>
                  <a:lnTo>
                    <a:pt x="166243" y="122779"/>
                  </a:lnTo>
                  <a:lnTo>
                    <a:pt x="171416" y="111621"/>
                  </a:lnTo>
                  <a:lnTo>
                    <a:pt x="175593" y="100072"/>
                  </a:lnTo>
                  <a:lnTo>
                    <a:pt x="178762" y="88013"/>
                  </a:lnTo>
                  <a:lnTo>
                    <a:pt x="180739" y="75626"/>
                  </a:lnTo>
                  <a:lnTo>
                    <a:pt x="181091" y="63305"/>
                  </a:lnTo>
                  <a:lnTo>
                    <a:pt x="179730" y="51282"/>
                  </a:lnTo>
                  <a:lnTo>
                    <a:pt x="176698" y="39937"/>
                  </a:lnTo>
                  <a:lnTo>
                    <a:pt x="171996" y="29850"/>
                  </a:lnTo>
                  <a:lnTo>
                    <a:pt x="165791" y="21222"/>
                  </a:lnTo>
                  <a:lnTo>
                    <a:pt x="158203" y="14091"/>
                  </a:lnTo>
                  <a:lnTo>
                    <a:pt x="149215" y="8510"/>
                  </a:lnTo>
                  <a:lnTo>
                    <a:pt x="138968" y="4351"/>
                  </a:lnTo>
                  <a:lnTo>
                    <a:pt x="128300" y="1544"/>
                  </a:lnTo>
                  <a:lnTo>
                    <a:pt x="117619" y="0"/>
                  </a:lnTo>
                  <a:lnTo>
                    <a:pt x="105989" y="698"/>
                  </a:lnTo>
                  <a:lnTo>
                    <a:pt x="91582" y="519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5002130" y="1510905"/>
              <a:ext cx="133549" cy="210195"/>
            </a:xfrm>
            <a:custGeom>
              <a:avLst/>
              <a:gdLst/>
              <a:ahLst/>
              <a:cxnLst/>
              <a:rect l="0" t="0" r="0" b="0"/>
              <a:pathLst>
                <a:path w="133549" h="210195">
                  <a:moveTo>
                    <a:pt x="19568" y="10528"/>
                  </a:moveTo>
                  <a:lnTo>
                    <a:pt x="16634" y="22196"/>
                  </a:lnTo>
                  <a:lnTo>
                    <a:pt x="13852" y="32685"/>
                  </a:lnTo>
                  <a:lnTo>
                    <a:pt x="10957" y="42996"/>
                  </a:lnTo>
                  <a:lnTo>
                    <a:pt x="8089" y="53643"/>
                  </a:lnTo>
                  <a:lnTo>
                    <a:pt x="5573" y="65283"/>
                  </a:lnTo>
                  <a:lnTo>
                    <a:pt x="3562" y="78175"/>
                  </a:lnTo>
                  <a:lnTo>
                    <a:pt x="2050" y="92081"/>
                  </a:lnTo>
                  <a:lnTo>
                    <a:pt x="955" y="106484"/>
                  </a:lnTo>
                  <a:lnTo>
                    <a:pt x="191" y="121018"/>
                  </a:lnTo>
                  <a:lnTo>
                    <a:pt x="0" y="135351"/>
                  </a:lnTo>
                  <a:lnTo>
                    <a:pt x="929" y="149121"/>
                  </a:lnTo>
                  <a:lnTo>
                    <a:pt x="3190" y="162184"/>
                  </a:lnTo>
                  <a:lnTo>
                    <a:pt x="6844" y="174259"/>
                  </a:lnTo>
                  <a:lnTo>
                    <a:pt x="11971" y="184851"/>
                  </a:lnTo>
                  <a:lnTo>
                    <a:pt x="18460" y="193820"/>
                  </a:lnTo>
                  <a:lnTo>
                    <a:pt x="26070" y="201013"/>
                  </a:lnTo>
                  <a:lnTo>
                    <a:pt x="34542" y="206104"/>
                  </a:lnTo>
                  <a:lnTo>
                    <a:pt x="43638" y="209118"/>
                  </a:lnTo>
                  <a:lnTo>
                    <a:pt x="53014" y="210194"/>
                  </a:lnTo>
                  <a:lnTo>
                    <a:pt x="62229" y="209412"/>
                  </a:lnTo>
                  <a:lnTo>
                    <a:pt x="71053" y="206992"/>
                  </a:lnTo>
                  <a:lnTo>
                    <a:pt x="79452" y="202929"/>
                  </a:lnTo>
                  <a:lnTo>
                    <a:pt x="87480" y="196930"/>
                  </a:lnTo>
                  <a:lnTo>
                    <a:pt x="95211" y="189010"/>
                  </a:lnTo>
                  <a:lnTo>
                    <a:pt x="102556" y="179608"/>
                  </a:lnTo>
                  <a:lnTo>
                    <a:pt x="109271" y="169389"/>
                  </a:lnTo>
                  <a:lnTo>
                    <a:pt x="115266" y="158809"/>
                  </a:lnTo>
                  <a:lnTo>
                    <a:pt x="120446" y="147945"/>
                  </a:lnTo>
                  <a:lnTo>
                    <a:pt x="124627" y="136593"/>
                  </a:lnTo>
                  <a:lnTo>
                    <a:pt x="127809" y="124661"/>
                  </a:lnTo>
                  <a:lnTo>
                    <a:pt x="130133" y="112190"/>
                  </a:lnTo>
                  <a:lnTo>
                    <a:pt x="131783" y="99279"/>
                  </a:lnTo>
                  <a:lnTo>
                    <a:pt x="132929" y="86038"/>
                  </a:lnTo>
                  <a:lnTo>
                    <a:pt x="133548" y="72721"/>
                  </a:lnTo>
                  <a:lnTo>
                    <a:pt x="133440" y="59707"/>
                  </a:lnTo>
                  <a:lnTo>
                    <a:pt x="132558" y="47191"/>
                  </a:lnTo>
                  <a:lnTo>
                    <a:pt x="131144" y="35630"/>
                  </a:lnTo>
                  <a:lnTo>
                    <a:pt x="129511" y="24692"/>
                  </a:lnTo>
                  <a:lnTo>
                    <a:pt x="127514" y="13420"/>
                  </a:lnTo>
                  <a:lnTo>
                    <a:pt x="124853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5211211" y="1205578"/>
              <a:ext cx="244383" cy="521103"/>
            </a:xfrm>
            <a:custGeom>
              <a:avLst/>
              <a:gdLst/>
              <a:ahLst/>
              <a:cxnLst/>
              <a:rect l="0" t="0" r="0" b="0"/>
              <a:pathLst>
                <a:path w="244383" h="521103">
                  <a:moveTo>
                    <a:pt x="0" y="0"/>
                  </a:moveTo>
                  <a:lnTo>
                    <a:pt x="67" y="11735"/>
                  </a:lnTo>
                  <a:lnTo>
                    <a:pt x="708" y="22864"/>
                  </a:lnTo>
                  <a:lnTo>
                    <a:pt x="1999" y="34467"/>
                  </a:lnTo>
                  <a:lnTo>
                    <a:pt x="3686" y="46801"/>
                  </a:lnTo>
                  <a:lnTo>
                    <a:pt x="5355" y="60110"/>
                  </a:lnTo>
                  <a:lnTo>
                    <a:pt x="6772" y="74423"/>
                  </a:lnTo>
                  <a:lnTo>
                    <a:pt x="8043" y="89774"/>
                  </a:lnTo>
                  <a:lnTo>
                    <a:pt x="9502" y="106284"/>
                  </a:lnTo>
                  <a:lnTo>
                    <a:pt x="11331" y="123903"/>
                  </a:lnTo>
                  <a:lnTo>
                    <a:pt x="13389" y="142294"/>
                  </a:lnTo>
                  <a:lnTo>
                    <a:pt x="15317" y="160936"/>
                  </a:lnTo>
                  <a:lnTo>
                    <a:pt x="16911" y="179512"/>
                  </a:lnTo>
                  <a:lnTo>
                    <a:pt x="18134" y="197899"/>
                  </a:lnTo>
                  <a:lnTo>
                    <a:pt x="19029" y="216084"/>
                  </a:lnTo>
                  <a:lnTo>
                    <a:pt x="19666" y="234091"/>
                  </a:lnTo>
                  <a:lnTo>
                    <a:pt x="20111" y="251794"/>
                  </a:lnTo>
                  <a:lnTo>
                    <a:pt x="20417" y="268922"/>
                  </a:lnTo>
                  <a:lnTo>
                    <a:pt x="20626" y="285373"/>
                  </a:lnTo>
                  <a:lnTo>
                    <a:pt x="20767" y="301202"/>
                  </a:lnTo>
                  <a:lnTo>
                    <a:pt x="20863" y="316525"/>
                  </a:lnTo>
                  <a:lnTo>
                    <a:pt x="20927" y="331465"/>
                  </a:lnTo>
                  <a:lnTo>
                    <a:pt x="20970" y="346128"/>
                  </a:lnTo>
                  <a:lnTo>
                    <a:pt x="20999" y="360593"/>
                  </a:lnTo>
                  <a:lnTo>
                    <a:pt x="21019" y="374921"/>
                  </a:lnTo>
                  <a:lnTo>
                    <a:pt x="21032" y="389155"/>
                  </a:lnTo>
                  <a:lnTo>
                    <a:pt x="21040" y="403325"/>
                  </a:lnTo>
                  <a:lnTo>
                    <a:pt x="21033" y="417421"/>
                  </a:lnTo>
                  <a:lnTo>
                    <a:pt x="20586" y="430325"/>
                  </a:lnTo>
                  <a:lnTo>
                    <a:pt x="19206" y="438485"/>
                  </a:lnTo>
                  <a:lnTo>
                    <a:pt x="17653" y="439753"/>
                  </a:lnTo>
                  <a:lnTo>
                    <a:pt x="16993" y="435897"/>
                  </a:lnTo>
                  <a:lnTo>
                    <a:pt x="17245" y="428637"/>
                  </a:lnTo>
                  <a:lnTo>
                    <a:pt x="17920" y="419117"/>
                  </a:lnTo>
                  <a:lnTo>
                    <a:pt x="18666" y="408097"/>
                  </a:lnTo>
                  <a:lnTo>
                    <a:pt x="19485" y="396240"/>
                  </a:lnTo>
                  <a:lnTo>
                    <a:pt x="20641" y="384190"/>
                  </a:lnTo>
                  <a:lnTo>
                    <a:pt x="22275" y="372303"/>
                  </a:lnTo>
                  <a:lnTo>
                    <a:pt x="24543" y="360859"/>
                  </a:lnTo>
                  <a:lnTo>
                    <a:pt x="27678" y="350164"/>
                  </a:lnTo>
                  <a:lnTo>
                    <a:pt x="31718" y="340295"/>
                  </a:lnTo>
                  <a:lnTo>
                    <a:pt x="36551" y="331005"/>
                  </a:lnTo>
                  <a:lnTo>
                    <a:pt x="42013" y="321837"/>
                  </a:lnTo>
                  <a:lnTo>
                    <a:pt x="47953" y="312528"/>
                  </a:lnTo>
                  <a:lnTo>
                    <a:pt x="54568" y="303477"/>
                  </a:lnTo>
                  <a:lnTo>
                    <a:pt x="62372" y="295611"/>
                  </a:lnTo>
                  <a:lnTo>
                    <a:pt x="71550" y="289364"/>
                  </a:lnTo>
                  <a:lnTo>
                    <a:pt x="81986" y="284848"/>
                  </a:lnTo>
                  <a:lnTo>
                    <a:pt x="93440" y="282110"/>
                  </a:lnTo>
                  <a:lnTo>
                    <a:pt x="105661" y="280980"/>
                  </a:lnTo>
                  <a:lnTo>
                    <a:pt x="118273" y="281322"/>
                  </a:lnTo>
                  <a:lnTo>
                    <a:pt x="130805" y="283132"/>
                  </a:lnTo>
                  <a:lnTo>
                    <a:pt x="143002" y="286268"/>
                  </a:lnTo>
                  <a:lnTo>
                    <a:pt x="154649" y="290489"/>
                  </a:lnTo>
                  <a:lnTo>
                    <a:pt x="165477" y="295538"/>
                  </a:lnTo>
                  <a:lnTo>
                    <a:pt x="175428" y="301196"/>
                  </a:lnTo>
                  <a:lnTo>
                    <a:pt x="184603" y="307451"/>
                  </a:lnTo>
                  <a:lnTo>
                    <a:pt x="193160" y="314482"/>
                  </a:lnTo>
                  <a:lnTo>
                    <a:pt x="201249" y="322323"/>
                  </a:lnTo>
                  <a:lnTo>
                    <a:pt x="208837" y="330878"/>
                  </a:lnTo>
                  <a:lnTo>
                    <a:pt x="215715" y="339998"/>
                  </a:lnTo>
                  <a:lnTo>
                    <a:pt x="221824" y="349547"/>
                  </a:lnTo>
                  <a:lnTo>
                    <a:pt x="227250" y="359570"/>
                  </a:lnTo>
                  <a:lnTo>
                    <a:pt x="232129" y="370283"/>
                  </a:lnTo>
                  <a:lnTo>
                    <a:pt x="236588" y="381755"/>
                  </a:lnTo>
                  <a:lnTo>
                    <a:pt x="240413" y="394069"/>
                  </a:lnTo>
                  <a:lnTo>
                    <a:pt x="243077" y="407400"/>
                  </a:lnTo>
                  <a:lnTo>
                    <a:pt x="244382" y="421732"/>
                  </a:lnTo>
                  <a:lnTo>
                    <a:pt x="244275" y="436595"/>
                  </a:lnTo>
                  <a:lnTo>
                    <a:pt x="242682" y="451185"/>
                  </a:lnTo>
                  <a:lnTo>
                    <a:pt x="239716" y="465059"/>
                  </a:lnTo>
                  <a:lnTo>
                    <a:pt x="235454" y="477813"/>
                  </a:lnTo>
                  <a:lnTo>
                    <a:pt x="229852" y="488927"/>
                  </a:lnTo>
                  <a:lnTo>
                    <a:pt x="223007" y="498284"/>
                  </a:lnTo>
                  <a:lnTo>
                    <a:pt x="214972" y="505922"/>
                  </a:lnTo>
                  <a:lnTo>
                    <a:pt x="205676" y="511852"/>
                  </a:lnTo>
                  <a:lnTo>
                    <a:pt x="195200" y="516250"/>
                  </a:lnTo>
                  <a:lnTo>
                    <a:pt x="183743" y="519241"/>
                  </a:lnTo>
                  <a:lnTo>
                    <a:pt x="171528" y="520816"/>
                  </a:lnTo>
                  <a:lnTo>
                    <a:pt x="158760" y="521102"/>
                  </a:lnTo>
                  <a:lnTo>
                    <a:pt x="145764" y="520331"/>
                  </a:lnTo>
                  <a:lnTo>
                    <a:pt x="132967" y="518751"/>
                  </a:lnTo>
                  <a:lnTo>
                    <a:pt x="120583" y="516575"/>
                  </a:lnTo>
                  <a:lnTo>
                    <a:pt x="108640" y="513810"/>
                  </a:lnTo>
                  <a:lnTo>
                    <a:pt x="97080" y="510276"/>
                  </a:lnTo>
                  <a:lnTo>
                    <a:pt x="85825" y="505936"/>
                  </a:lnTo>
                  <a:lnTo>
                    <a:pt x="74960" y="500886"/>
                  </a:lnTo>
                  <a:lnTo>
                    <a:pt x="64729" y="495271"/>
                  </a:lnTo>
                  <a:lnTo>
                    <a:pt x="55219" y="489243"/>
                  </a:lnTo>
                  <a:lnTo>
                    <a:pt x="46470" y="483223"/>
                  </a:lnTo>
                  <a:lnTo>
                    <a:pt x="37594" y="477310"/>
                  </a:lnTo>
                  <a:lnTo>
                    <a:pt x="26693" y="470988"/>
                  </a:lnTo>
                  <a:lnTo>
                    <a:pt x="10529" y="46325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5558652" y="1279278"/>
              <a:ext cx="21058" cy="421141"/>
            </a:xfrm>
            <a:custGeom>
              <a:avLst/>
              <a:gdLst/>
              <a:ahLst/>
              <a:cxnLst/>
              <a:rect l="0" t="0" r="0" b="0"/>
              <a:pathLst>
                <a:path w="21058" h="421141">
                  <a:moveTo>
                    <a:pt x="0" y="0"/>
                  </a:moveTo>
                  <a:lnTo>
                    <a:pt x="0" y="11869"/>
                  </a:lnTo>
                  <a:lnTo>
                    <a:pt x="0" y="24278"/>
                  </a:lnTo>
                  <a:lnTo>
                    <a:pt x="4" y="38470"/>
                  </a:lnTo>
                  <a:lnTo>
                    <a:pt x="178" y="54350"/>
                  </a:lnTo>
                  <a:lnTo>
                    <a:pt x="826" y="71643"/>
                  </a:lnTo>
                  <a:lnTo>
                    <a:pt x="2074" y="90023"/>
                  </a:lnTo>
                  <a:lnTo>
                    <a:pt x="3727" y="108877"/>
                  </a:lnTo>
                  <a:lnTo>
                    <a:pt x="5375" y="127359"/>
                  </a:lnTo>
                  <a:lnTo>
                    <a:pt x="6778" y="145048"/>
                  </a:lnTo>
                  <a:lnTo>
                    <a:pt x="7871" y="162210"/>
                  </a:lnTo>
                  <a:lnTo>
                    <a:pt x="8679" y="179572"/>
                  </a:lnTo>
                  <a:lnTo>
                    <a:pt x="9256" y="197551"/>
                  </a:lnTo>
                  <a:lnTo>
                    <a:pt x="9661" y="216070"/>
                  </a:lnTo>
                  <a:lnTo>
                    <a:pt x="9941" y="234743"/>
                  </a:lnTo>
                  <a:lnTo>
                    <a:pt x="10137" y="253305"/>
                  </a:lnTo>
                  <a:lnTo>
                    <a:pt x="10439" y="271500"/>
                  </a:lnTo>
                  <a:lnTo>
                    <a:pt x="11175" y="289017"/>
                  </a:lnTo>
                  <a:lnTo>
                    <a:pt x="12483" y="305759"/>
                  </a:lnTo>
                  <a:lnTo>
                    <a:pt x="14175" y="321797"/>
                  </a:lnTo>
                  <a:lnTo>
                    <a:pt x="15850" y="337267"/>
                  </a:lnTo>
                  <a:lnTo>
                    <a:pt x="17271" y="352294"/>
                  </a:lnTo>
                  <a:lnTo>
                    <a:pt x="18378" y="366586"/>
                  </a:lnTo>
                  <a:lnTo>
                    <a:pt x="19316" y="380938"/>
                  </a:lnTo>
                  <a:lnTo>
                    <a:pt x="20161" y="397731"/>
                  </a:lnTo>
                  <a:lnTo>
                    <a:pt x="21057" y="42114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5615737" y="1485576"/>
              <a:ext cx="223737" cy="239865"/>
            </a:xfrm>
            <a:custGeom>
              <a:avLst/>
              <a:gdLst/>
              <a:ahLst/>
              <a:cxnLst/>
              <a:rect l="0" t="0" r="0" b="0"/>
              <a:pathLst>
                <a:path w="223737" h="239865">
                  <a:moveTo>
                    <a:pt x="6086" y="120085"/>
                  </a:moveTo>
                  <a:lnTo>
                    <a:pt x="17822" y="120018"/>
                  </a:lnTo>
                  <a:lnTo>
                    <a:pt x="28951" y="119378"/>
                  </a:lnTo>
                  <a:lnTo>
                    <a:pt x="40553" y="118086"/>
                  </a:lnTo>
                  <a:lnTo>
                    <a:pt x="52887" y="116399"/>
                  </a:lnTo>
                  <a:lnTo>
                    <a:pt x="66196" y="114731"/>
                  </a:lnTo>
                  <a:lnTo>
                    <a:pt x="80496" y="113313"/>
                  </a:lnTo>
                  <a:lnTo>
                    <a:pt x="95328" y="112042"/>
                  </a:lnTo>
                  <a:lnTo>
                    <a:pt x="109893" y="110583"/>
                  </a:lnTo>
                  <a:lnTo>
                    <a:pt x="123758" y="108746"/>
                  </a:lnTo>
                  <a:lnTo>
                    <a:pt x="136844" y="106342"/>
                  </a:lnTo>
                  <a:lnTo>
                    <a:pt x="149245" y="103118"/>
                  </a:lnTo>
                  <a:lnTo>
                    <a:pt x="161101" y="99012"/>
                  </a:lnTo>
                  <a:lnTo>
                    <a:pt x="172386" y="93966"/>
                  </a:lnTo>
                  <a:lnTo>
                    <a:pt x="182906" y="87829"/>
                  </a:lnTo>
                  <a:lnTo>
                    <a:pt x="192613" y="80626"/>
                  </a:lnTo>
                  <a:lnTo>
                    <a:pt x="201439" y="72520"/>
                  </a:lnTo>
                  <a:lnTo>
                    <a:pt x="209223" y="63708"/>
                  </a:lnTo>
                  <a:lnTo>
                    <a:pt x="215958" y="54380"/>
                  </a:lnTo>
                  <a:lnTo>
                    <a:pt x="221141" y="44846"/>
                  </a:lnTo>
                  <a:lnTo>
                    <a:pt x="223736" y="35526"/>
                  </a:lnTo>
                  <a:lnTo>
                    <a:pt x="223393" y="26640"/>
                  </a:lnTo>
                  <a:lnTo>
                    <a:pt x="220060" y="18538"/>
                  </a:lnTo>
                  <a:lnTo>
                    <a:pt x="213635" y="11776"/>
                  </a:lnTo>
                  <a:lnTo>
                    <a:pt x="204390" y="6530"/>
                  </a:lnTo>
                  <a:lnTo>
                    <a:pt x="192999" y="2821"/>
                  </a:lnTo>
                  <a:lnTo>
                    <a:pt x="180314" y="690"/>
                  </a:lnTo>
                  <a:lnTo>
                    <a:pt x="166946" y="0"/>
                  </a:lnTo>
                  <a:lnTo>
                    <a:pt x="153400" y="653"/>
                  </a:lnTo>
                  <a:lnTo>
                    <a:pt x="140160" y="2677"/>
                  </a:lnTo>
                  <a:lnTo>
                    <a:pt x="127444" y="5962"/>
                  </a:lnTo>
                  <a:lnTo>
                    <a:pt x="115261" y="10284"/>
                  </a:lnTo>
                  <a:lnTo>
                    <a:pt x="103532" y="15400"/>
                  </a:lnTo>
                  <a:lnTo>
                    <a:pt x="92159" y="21104"/>
                  </a:lnTo>
                  <a:lnTo>
                    <a:pt x="81213" y="27391"/>
                  </a:lnTo>
                  <a:lnTo>
                    <a:pt x="70928" y="34442"/>
                  </a:lnTo>
                  <a:lnTo>
                    <a:pt x="61376" y="42297"/>
                  </a:lnTo>
                  <a:lnTo>
                    <a:pt x="52487" y="50861"/>
                  </a:lnTo>
                  <a:lnTo>
                    <a:pt x="44129" y="59988"/>
                  </a:lnTo>
                  <a:lnTo>
                    <a:pt x="36176" y="69536"/>
                  </a:lnTo>
                  <a:lnTo>
                    <a:pt x="28682" y="79389"/>
                  </a:lnTo>
                  <a:lnTo>
                    <a:pt x="21868" y="89455"/>
                  </a:lnTo>
                  <a:lnTo>
                    <a:pt x="15807" y="99680"/>
                  </a:lnTo>
                  <a:lnTo>
                    <a:pt x="10582" y="110342"/>
                  </a:lnTo>
                  <a:lnTo>
                    <a:pt x="6371" y="122025"/>
                  </a:lnTo>
                  <a:lnTo>
                    <a:pt x="3175" y="134955"/>
                  </a:lnTo>
                  <a:lnTo>
                    <a:pt x="1010" y="148725"/>
                  </a:lnTo>
                  <a:lnTo>
                    <a:pt x="0" y="162507"/>
                  </a:lnTo>
                  <a:lnTo>
                    <a:pt x="101" y="175808"/>
                  </a:lnTo>
                  <a:lnTo>
                    <a:pt x="1303" y="188330"/>
                  </a:lnTo>
                  <a:lnTo>
                    <a:pt x="3706" y="199814"/>
                  </a:lnTo>
                  <a:lnTo>
                    <a:pt x="7261" y="210228"/>
                  </a:lnTo>
                  <a:lnTo>
                    <a:pt x="12275" y="219389"/>
                  </a:lnTo>
                  <a:lnTo>
                    <a:pt x="19454" y="226880"/>
                  </a:lnTo>
                  <a:lnTo>
                    <a:pt x="28988" y="232621"/>
                  </a:lnTo>
                  <a:lnTo>
                    <a:pt x="40458" y="236665"/>
                  </a:lnTo>
                  <a:lnTo>
                    <a:pt x="53137" y="239022"/>
                  </a:lnTo>
                  <a:lnTo>
                    <a:pt x="66477" y="239864"/>
                  </a:lnTo>
                  <a:lnTo>
                    <a:pt x="80161" y="239312"/>
                  </a:lnTo>
                  <a:lnTo>
                    <a:pt x="94019" y="237356"/>
                  </a:lnTo>
                  <a:lnTo>
                    <a:pt x="107960" y="234117"/>
                  </a:lnTo>
                  <a:lnTo>
                    <a:pt x="121777" y="229826"/>
                  </a:lnTo>
                  <a:lnTo>
                    <a:pt x="135142" y="224729"/>
                  </a:lnTo>
                  <a:lnTo>
                    <a:pt x="147900" y="219053"/>
                  </a:lnTo>
                  <a:lnTo>
                    <a:pt x="159627" y="213271"/>
                  </a:lnTo>
                  <a:lnTo>
                    <a:pt x="170695" y="207544"/>
                  </a:lnTo>
                  <a:lnTo>
                    <a:pt x="182075" y="201373"/>
                  </a:lnTo>
                  <a:lnTo>
                    <a:pt x="195599" y="1937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5899710" y="1458262"/>
              <a:ext cx="228372" cy="280378"/>
            </a:xfrm>
            <a:custGeom>
              <a:avLst/>
              <a:gdLst/>
              <a:ahLst/>
              <a:cxnLst/>
              <a:rect l="0" t="0" r="0" b="0"/>
              <a:pathLst>
                <a:path w="228372" h="280378">
                  <a:moveTo>
                    <a:pt x="174838" y="0"/>
                  </a:moveTo>
                  <a:lnTo>
                    <a:pt x="166037" y="2934"/>
                  </a:lnTo>
                  <a:lnTo>
                    <a:pt x="157690" y="5716"/>
                  </a:lnTo>
                  <a:lnTo>
                    <a:pt x="148991" y="8620"/>
                  </a:lnTo>
                  <a:lnTo>
                    <a:pt x="139871" y="11834"/>
                  </a:lnTo>
                  <a:lnTo>
                    <a:pt x="130375" y="15647"/>
                  </a:lnTo>
                  <a:lnTo>
                    <a:pt x="120584" y="20159"/>
                  </a:lnTo>
                  <a:lnTo>
                    <a:pt x="110569" y="25150"/>
                  </a:lnTo>
                  <a:lnTo>
                    <a:pt x="100395" y="30190"/>
                  </a:lnTo>
                  <a:lnTo>
                    <a:pt x="90109" y="35026"/>
                  </a:lnTo>
                  <a:lnTo>
                    <a:pt x="79745" y="39746"/>
                  </a:lnTo>
                  <a:lnTo>
                    <a:pt x="69327" y="44675"/>
                  </a:lnTo>
                  <a:lnTo>
                    <a:pt x="58878" y="49996"/>
                  </a:lnTo>
                  <a:lnTo>
                    <a:pt x="48573" y="55892"/>
                  </a:lnTo>
                  <a:lnTo>
                    <a:pt x="38726" y="62614"/>
                  </a:lnTo>
                  <a:lnTo>
                    <a:pt x="29478" y="70217"/>
                  </a:lnTo>
                  <a:lnTo>
                    <a:pt x="20963" y="78595"/>
                  </a:lnTo>
                  <a:lnTo>
                    <a:pt x="13389" y="87590"/>
                  </a:lnTo>
                  <a:lnTo>
                    <a:pt x="6799" y="97032"/>
                  </a:lnTo>
                  <a:lnTo>
                    <a:pt x="1883" y="106303"/>
                  </a:lnTo>
                  <a:lnTo>
                    <a:pt x="0" y="114382"/>
                  </a:lnTo>
                  <a:lnTo>
                    <a:pt x="1630" y="120808"/>
                  </a:lnTo>
                  <a:lnTo>
                    <a:pt x="6472" y="125628"/>
                  </a:lnTo>
                  <a:lnTo>
                    <a:pt x="13915" y="129112"/>
                  </a:lnTo>
                  <a:lnTo>
                    <a:pt x="23323" y="131563"/>
                  </a:lnTo>
                  <a:lnTo>
                    <a:pt x="33990" y="133094"/>
                  </a:lnTo>
                  <a:lnTo>
                    <a:pt x="45191" y="133614"/>
                  </a:lnTo>
                  <a:lnTo>
                    <a:pt x="56494" y="133160"/>
                  </a:lnTo>
                  <a:lnTo>
                    <a:pt x="67875" y="132045"/>
                  </a:lnTo>
                  <a:lnTo>
                    <a:pt x="79588" y="130759"/>
                  </a:lnTo>
                  <a:lnTo>
                    <a:pt x="91765" y="129605"/>
                  </a:lnTo>
                  <a:lnTo>
                    <a:pt x="104233" y="128848"/>
                  </a:lnTo>
                  <a:lnTo>
                    <a:pt x="116611" y="128798"/>
                  </a:lnTo>
                  <a:lnTo>
                    <a:pt x="128681" y="129546"/>
                  </a:lnTo>
                  <a:lnTo>
                    <a:pt x="140398" y="131015"/>
                  </a:lnTo>
                  <a:lnTo>
                    <a:pt x="151799" y="133065"/>
                  </a:lnTo>
                  <a:lnTo>
                    <a:pt x="162944" y="135556"/>
                  </a:lnTo>
                  <a:lnTo>
                    <a:pt x="173734" y="138532"/>
                  </a:lnTo>
                  <a:lnTo>
                    <a:pt x="183914" y="142207"/>
                  </a:lnTo>
                  <a:lnTo>
                    <a:pt x="193389" y="146646"/>
                  </a:lnTo>
                  <a:lnTo>
                    <a:pt x="202057" y="151933"/>
                  </a:lnTo>
                  <a:lnTo>
                    <a:pt x="209735" y="158238"/>
                  </a:lnTo>
                  <a:lnTo>
                    <a:pt x="216408" y="165561"/>
                  </a:lnTo>
                  <a:lnTo>
                    <a:pt x="221889" y="173920"/>
                  </a:lnTo>
                  <a:lnTo>
                    <a:pt x="225748" y="183434"/>
                  </a:lnTo>
                  <a:lnTo>
                    <a:pt x="227895" y="194048"/>
                  </a:lnTo>
                  <a:lnTo>
                    <a:pt x="228371" y="205259"/>
                  </a:lnTo>
                  <a:lnTo>
                    <a:pt x="227178" y="216243"/>
                  </a:lnTo>
                  <a:lnTo>
                    <a:pt x="224483" y="226548"/>
                  </a:lnTo>
                  <a:lnTo>
                    <a:pt x="220404" y="235922"/>
                  </a:lnTo>
                  <a:lnTo>
                    <a:pt x="214925" y="244146"/>
                  </a:lnTo>
                  <a:lnTo>
                    <a:pt x="208163" y="251232"/>
                  </a:lnTo>
                  <a:lnTo>
                    <a:pt x="200184" y="257346"/>
                  </a:lnTo>
                  <a:lnTo>
                    <a:pt x="190926" y="262703"/>
                  </a:lnTo>
                  <a:lnTo>
                    <a:pt x="180471" y="267494"/>
                  </a:lnTo>
                  <a:lnTo>
                    <a:pt x="168857" y="271716"/>
                  </a:lnTo>
                  <a:lnTo>
                    <a:pt x="156005" y="275180"/>
                  </a:lnTo>
                  <a:lnTo>
                    <a:pt x="141987" y="277840"/>
                  </a:lnTo>
                  <a:lnTo>
                    <a:pt x="126998" y="279627"/>
                  </a:lnTo>
                  <a:lnTo>
                    <a:pt x="111259" y="280377"/>
                  </a:lnTo>
                  <a:lnTo>
                    <a:pt x="94986" y="280106"/>
                  </a:lnTo>
                  <a:lnTo>
                    <a:pt x="78904" y="279121"/>
                  </a:lnTo>
                  <a:lnTo>
                    <a:pt x="62560" y="277829"/>
                  </a:lnTo>
                  <a:lnTo>
                    <a:pt x="43406" y="276119"/>
                  </a:lnTo>
                  <a:lnTo>
                    <a:pt x="16911" y="2737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6167857" y="1531962"/>
              <a:ext cx="234429" cy="248250"/>
            </a:xfrm>
            <a:custGeom>
              <a:avLst/>
              <a:gdLst/>
              <a:ahLst/>
              <a:cxnLst/>
              <a:rect l="0" t="0" r="0" b="0"/>
              <a:pathLst>
                <a:path w="234429" h="248250">
                  <a:moveTo>
                    <a:pt x="127790" y="0"/>
                  </a:moveTo>
                  <a:lnTo>
                    <a:pt x="118988" y="3000"/>
                  </a:lnTo>
                  <a:lnTo>
                    <a:pt x="110642" y="6423"/>
                  </a:lnTo>
                  <a:lnTo>
                    <a:pt x="101948" y="10619"/>
                  </a:lnTo>
                  <a:lnTo>
                    <a:pt x="93000" y="15519"/>
                  </a:lnTo>
                  <a:lnTo>
                    <a:pt x="84153" y="21001"/>
                  </a:lnTo>
                  <a:lnTo>
                    <a:pt x="75614" y="26931"/>
                  </a:lnTo>
                  <a:lnTo>
                    <a:pt x="67426" y="33193"/>
                  </a:lnTo>
                  <a:lnTo>
                    <a:pt x="59548" y="39691"/>
                  </a:lnTo>
                  <a:lnTo>
                    <a:pt x="51918" y="46360"/>
                  </a:lnTo>
                  <a:lnTo>
                    <a:pt x="44472" y="53311"/>
                  </a:lnTo>
                  <a:lnTo>
                    <a:pt x="37159" y="60817"/>
                  </a:lnTo>
                  <a:lnTo>
                    <a:pt x="29944" y="68980"/>
                  </a:lnTo>
                  <a:lnTo>
                    <a:pt x="22961" y="77751"/>
                  </a:lnTo>
                  <a:lnTo>
                    <a:pt x="16499" y="87018"/>
                  </a:lnTo>
                  <a:lnTo>
                    <a:pt x="10680" y="96660"/>
                  </a:lnTo>
                  <a:lnTo>
                    <a:pt x="5791" y="106575"/>
                  </a:lnTo>
                  <a:lnTo>
                    <a:pt x="2337" y="116684"/>
                  </a:lnTo>
                  <a:lnTo>
                    <a:pt x="463" y="126928"/>
                  </a:lnTo>
                  <a:lnTo>
                    <a:pt x="0" y="137264"/>
                  </a:lnTo>
                  <a:lnTo>
                    <a:pt x="670" y="147662"/>
                  </a:lnTo>
                  <a:lnTo>
                    <a:pt x="2197" y="158099"/>
                  </a:lnTo>
                  <a:lnTo>
                    <a:pt x="4507" y="168396"/>
                  </a:lnTo>
                  <a:lnTo>
                    <a:pt x="7727" y="178237"/>
                  </a:lnTo>
                  <a:lnTo>
                    <a:pt x="11853" y="187486"/>
                  </a:lnTo>
                  <a:lnTo>
                    <a:pt x="16758" y="196172"/>
                  </a:lnTo>
                  <a:lnTo>
                    <a:pt x="22274" y="204392"/>
                  </a:lnTo>
                  <a:lnTo>
                    <a:pt x="28250" y="212252"/>
                  </a:lnTo>
                  <a:lnTo>
                    <a:pt x="34720" y="219684"/>
                  </a:lnTo>
                  <a:lnTo>
                    <a:pt x="41896" y="226457"/>
                  </a:lnTo>
                  <a:lnTo>
                    <a:pt x="49839" y="232491"/>
                  </a:lnTo>
                  <a:lnTo>
                    <a:pt x="58630" y="237696"/>
                  </a:lnTo>
                  <a:lnTo>
                    <a:pt x="68443" y="241895"/>
                  </a:lnTo>
                  <a:lnTo>
                    <a:pt x="79265" y="245084"/>
                  </a:lnTo>
                  <a:lnTo>
                    <a:pt x="90787" y="247242"/>
                  </a:lnTo>
                  <a:lnTo>
                    <a:pt x="102513" y="248249"/>
                  </a:lnTo>
                  <a:lnTo>
                    <a:pt x="114139" y="248146"/>
                  </a:lnTo>
                  <a:lnTo>
                    <a:pt x="125553" y="246941"/>
                  </a:lnTo>
                  <a:lnTo>
                    <a:pt x="136751" y="244538"/>
                  </a:lnTo>
                  <a:lnTo>
                    <a:pt x="147759" y="240996"/>
                  </a:lnTo>
                  <a:lnTo>
                    <a:pt x="158457" y="236500"/>
                  </a:lnTo>
                  <a:lnTo>
                    <a:pt x="168575" y="231266"/>
                  </a:lnTo>
                  <a:lnTo>
                    <a:pt x="178014" y="225483"/>
                  </a:lnTo>
                  <a:lnTo>
                    <a:pt x="186828" y="219143"/>
                  </a:lnTo>
                  <a:lnTo>
                    <a:pt x="195135" y="212056"/>
                  </a:lnTo>
                  <a:lnTo>
                    <a:pt x="203054" y="204177"/>
                  </a:lnTo>
                  <a:lnTo>
                    <a:pt x="210525" y="195598"/>
                  </a:lnTo>
                  <a:lnTo>
                    <a:pt x="217323" y="186461"/>
                  </a:lnTo>
                  <a:lnTo>
                    <a:pt x="223371" y="176905"/>
                  </a:lnTo>
                  <a:lnTo>
                    <a:pt x="228415" y="167048"/>
                  </a:lnTo>
                  <a:lnTo>
                    <a:pt x="231973" y="156978"/>
                  </a:lnTo>
                  <a:lnTo>
                    <a:pt x="233918" y="146756"/>
                  </a:lnTo>
                  <a:lnTo>
                    <a:pt x="234428" y="136265"/>
                  </a:lnTo>
                  <a:lnTo>
                    <a:pt x="233789" y="125229"/>
                  </a:lnTo>
                  <a:lnTo>
                    <a:pt x="232284" y="113547"/>
                  </a:lnTo>
                  <a:lnTo>
                    <a:pt x="229988" y="101429"/>
                  </a:lnTo>
                  <a:lnTo>
                    <a:pt x="226778" y="89295"/>
                  </a:lnTo>
                  <a:lnTo>
                    <a:pt x="222658" y="77397"/>
                  </a:lnTo>
                  <a:lnTo>
                    <a:pt x="217757" y="65968"/>
                  </a:lnTo>
                  <a:lnTo>
                    <a:pt x="212243" y="55292"/>
                  </a:lnTo>
                  <a:lnTo>
                    <a:pt x="206265" y="45452"/>
                  </a:lnTo>
                  <a:lnTo>
                    <a:pt x="199623" y="36522"/>
                  </a:lnTo>
                  <a:lnTo>
                    <a:pt x="191800" y="28663"/>
                  </a:lnTo>
                  <a:lnTo>
                    <a:pt x="182614" y="21860"/>
                  </a:lnTo>
                  <a:lnTo>
                    <a:pt x="172214" y="16103"/>
                  </a:lnTo>
                  <a:lnTo>
                    <a:pt x="159583" y="10909"/>
                  </a:lnTo>
                  <a:lnTo>
                    <a:pt x="140254" y="5821"/>
                  </a:lnTo>
                  <a:lnTo>
                    <a:pt x="106733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6453574" y="1510355"/>
              <a:ext cx="589597" cy="325322"/>
            </a:xfrm>
            <a:custGeom>
              <a:avLst/>
              <a:gdLst/>
              <a:ahLst/>
              <a:cxnLst/>
              <a:rect l="0" t="0" r="0" b="0"/>
              <a:pathLst>
                <a:path w="589597" h="325322">
                  <a:moveTo>
                    <a:pt x="0" y="126892"/>
                  </a:moveTo>
                  <a:lnTo>
                    <a:pt x="2933" y="138694"/>
                  </a:lnTo>
                  <a:lnTo>
                    <a:pt x="5716" y="150463"/>
                  </a:lnTo>
                  <a:lnTo>
                    <a:pt x="8611" y="163358"/>
                  </a:lnTo>
                  <a:lnTo>
                    <a:pt x="11478" y="177379"/>
                  </a:lnTo>
                  <a:lnTo>
                    <a:pt x="13995" y="192355"/>
                  </a:lnTo>
                  <a:lnTo>
                    <a:pt x="16010" y="208068"/>
                  </a:lnTo>
                  <a:lnTo>
                    <a:pt x="17695" y="223999"/>
                  </a:lnTo>
                  <a:lnTo>
                    <a:pt x="19439" y="239375"/>
                  </a:lnTo>
                  <a:lnTo>
                    <a:pt x="21425" y="253775"/>
                  </a:lnTo>
                  <a:lnTo>
                    <a:pt x="22307" y="265624"/>
                  </a:lnTo>
                  <a:lnTo>
                    <a:pt x="20914" y="271993"/>
                  </a:lnTo>
                  <a:lnTo>
                    <a:pt x="18702" y="271926"/>
                  </a:lnTo>
                  <a:lnTo>
                    <a:pt x="16586" y="266542"/>
                  </a:lnTo>
                  <a:lnTo>
                    <a:pt x="14693" y="257459"/>
                  </a:lnTo>
                  <a:lnTo>
                    <a:pt x="12744" y="246164"/>
                  </a:lnTo>
                  <a:lnTo>
                    <a:pt x="10554" y="233640"/>
                  </a:lnTo>
                  <a:lnTo>
                    <a:pt x="8237" y="220448"/>
                  </a:lnTo>
                  <a:lnTo>
                    <a:pt x="6128" y="206891"/>
                  </a:lnTo>
                  <a:lnTo>
                    <a:pt x="4408" y="193133"/>
                  </a:lnTo>
                  <a:lnTo>
                    <a:pt x="3100" y="179261"/>
                  </a:lnTo>
                  <a:lnTo>
                    <a:pt x="2147" y="165324"/>
                  </a:lnTo>
                  <a:lnTo>
                    <a:pt x="1471" y="151348"/>
                  </a:lnTo>
                  <a:lnTo>
                    <a:pt x="1000" y="137349"/>
                  </a:lnTo>
                  <a:lnTo>
                    <a:pt x="676" y="123336"/>
                  </a:lnTo>
                  <a:lnTo>
                    <a:pt x="464" y="109319"/>
                  </a:lnTo>
                  <a:lnTo>
                    <a:pt x="661" y="95464"/>
                  </a:lnTo>
                  <a:lnTo>
                    <a:pt x="1856" y="82081"/>
                  </a:lnTo>
                  <a:lnTo>
                    <a:pt x="4304" y="69319"/>
                  </a:lnTo>
                  <a:lnTo>
                    <a:pt x="8255" y="57800"/>
                  </a:lnTo>
                  <a:lnTo>
                    <a:pt x="14114" y="48654"/>
                  </a:lnTo>
                  <a:lnTo>
                    <a:pt x="21903" y="42291"/>
                  </a:lnTo>
                  <a:lnTo>
                    <a:pt x="31032" y="38647"/>
                  </a:lnTo>
                  <a:lnTo>
                    <a:pt x="40529" y="37549"/>
                  </a:lnTo>
                  <a:lnTo>
                    <a:pt x="49796" y="38632"/>
                  </a:lnTo>
                  <a:lnTo>
                    <a:pt x="58625" y="41762"/>
                  </a:lnTo>
                  <a:lnTo>
                    <a:pt x="67006" y="47119"/>
                  </a:lnTo>
                  <a:lnTo>
                    <a:pt x="75005" y="54600"/>
                  </a:lnTo>
                  <a:lnTo>
                    <a:pt x="82547" y="63705"/>
                  </a:lnTo>
                  <a:lnTo>
                    <a:pt x="89401" y="73724"/>
                  </a:lnTo>
                  <a:lnTo>
                    <a:pt x="95497" y="84169"/>
                  </a:lnTo>
                  <a:lnTo>
                    <a:pt x="100917" y="94943"/>
                  </a:lnTo>
                  <a:lnTo>
                    <a:pt x="105792" y="106234"/>
                  </a:lnTo>
                  <a:lnTo>
                    <a:pt x="110264" y="118058"/>
                  </a:lnTo>
                  <a:lnTo>
                    <a:pt x="114659" y="127963"/>
                  </a:lnTo>
                  <a:lnTo>
                    <a:pt x="118720" y="132221"/>
                  </a:lnTo>
                  <a:lnTo>
                    <a:pt x="121599" y="130740"/>
                  </a:lnTo>
                  <a:lnTo>
                    <a:pt x="123415" y="125006"/>
                  </a:lnTo>
                  <a:lnTo>
                    <a:pt x="124693" y="116578"/>
                  </a:lnTo>
                  <a:lnTo>
                    <a:pt x="126017" y="106752"/>
                  </a:lnTo>
                  <a:lnTo>
                    <a:pt x="127687" y="96310"/>
                  </a:lnTo>
                  <a:lnTo>
                    <a:pt x="129774" y="85643"/>
                  </a:lnTo>
                  <a:lnTo>
                    <a:pt x="132236" y="74923"/>
                  </a:lnTo>
                  <a:lnTo>
                    <a:pt x="135003" y="64222"/>
                  </a:lnTo>
                  <a:lnTo>
                    <a:pt x="138163" y="53724"/>
                  </a:lnTo>
                  <a:lnTo>
                    <a:pt x="141961" y="43738"/>
                  </a:lnTo>
                  <a:lnTo>
                    <a:pt x="146482" y="34390"/>
                  </a:lnTo>
                  <a:lnTo>
                    <a:pt x="151823" y="25805"/>
                  </a:lnTo>
                  <a:lnTo>
                    <a:pt x="158165" y="18184"/>
                  </a:lnTo>
                  <a:lnTo>
                    <a:pt x="165508" y="11548"/>
                  </a:lnTo>
                  <a:lnTo>
                    <a:pt x="173709" y="6092"/>
                  </a:lnTo>
                  <a:lnTo>
                    <a:pt x="182586" y="2249"/>
                  </a:lnTo>
                  <a:lnTo>
                    <a:pt x="191959" y="123"/>
                  </a:lnTo>
                  <a:lnTo>
                    <a:pt x="201522" y="0"/>
                  </a:lnTo>
                  <a:lnTo>
                    <a:pt x="210861" y="2495"/>
                  </a:lnTo>
                  <a:lnTo>
                    <a:pt x="219765" y="7690"/>
                  </a:lnTo>
                  <a:lnTo>
                    <a:pt x="228048" y="15077"/>
                  </a:lnTo>
                  <a:lnTo>
                    <a:pt x="235465" y="23853"/>
                  </a:lnTo>
                  <a:lnTo>
                    <a:pt x="241969" y="33421"/>
                  </a:lnTo>
                  <a:lnTo>
                    <a:pt x="247506" y="43586"/>
                  </a:lnTo>
                  <a:lnTo>
                    <a:pt x="251935" y="54461"/>
                  </a:lnTo>
                  <a:lnTo>
                    <a:pt x="255291" y="66068"/>
                  </a:lnTo>
                  <a:lnTo>
                    <a:pt x="257903" y="78319"/>
                  </a:lnTo>
                  <a:lnTo>
                    <a:pt x="260281" y="91083"/>
                  </a:lnTo>
                  <a:lnTo>
                    <a:pt x="262732" y="104229"/>
                  </a:lnTo>
                  <a:lnTo>
                    <a:pt x="265212" y="117652"/>
                  </a:lnTo>
                  <a:lnTo>
                    <a:pt x="267425" y="131271"/>
                  </a:lnTo>
                  <a:lnTo>
                    <a:pt x="269209" y="145024"/>
                  </a:lnTo>
                  <a:lnTo>
                    <a:pt x="270559" y="158869"/>
                  </a:lnTo>
                  <a:lnTo>
                    <a:pt x="271541" y="172778"/>
                  </a:lnTo>
                  <a:lnTo>
                    <a:pt x="272234" y="186729"/>
                  </a:lnTo>
                  <a:lnTo>
                    <a:pt x="272717" y="200709"/>
                  </a:lnTo>
                  <a:lnTo>
                    <a:pt x="273048" y="214707"/>
                  </a:lnTo>
                  <a:lnTo>
                    <a:pt x="273283" y="228626"/>
                  </a:lnTo>
                  <a:lnTo>
                    <a:pt x="273792" y="239174"/>
                  </a:lnTo>
                  <a:lnTo>
                    <a:pt x="275211" y="242499"/>
                  </a:lnTo>
                  <a:lnTo>
                    <a:pt x="277794" y="240310"/>
                  </a:lnTo>
                  <a:lnTo>
                    <a:pt x="281490" y="234918"/>
                  </a:lnTo>
                  <a:lnTo>
                    <a:pt x="286109" y="228024"/>
                  </a:lnTo>
                  <a:lnTo>
                    <a:pt x="291439" y="220578"/>
                  </a:lnTo>
                  <a:lnTo>
                    <a:pt x="297457" y="213180"/>
                  </a:lnTo>
                  <a:lnTo>
                    <a:pt x="304318" y="206311"/>
                  </a:lnTo>
                  <a:lnTo>
                    <a:pt x="312044" y="200142"/>
                  </a:lnTo>
                  <a:lnTo>
                    <a:pt x="320517" y="194478"/>
                  </a:lnTo>
                  <a:lnTo>
                    <a:pt x="329583" y="188893"/>
                  </a:lnTo>
                  <a:lnTo>
                    <a:pt x="339090" y="183131"/>
                  </a:lnTo>
                  <a:lnTo>
                    <a:pt x="348914" y="177274"/>
                  </a:lnTo>
                  <a:lnTo>
                    <a:pt x="358962" y="171640"/>
                  </a:lnTo>
                  <a:lnTo>
                    <a:pt x="369166" y="166403"/>
                  </a:lnTo>
                  <a:lnTo>
                    <a:pt x="379474" y="161582"/>
                  </a:lnTo>
                  <a:lnTo>
                    <a:pt x="389854" y="157117"/>
                  </a:lnTo>
                  <a:lnTo>
                    <a:pt x="400283" y="152930"/>
                  </a:lnTo>
                  <a:lnTo>
                    <a:pt x="410745" y="148949"/>
                  </a:lnTo>
                  <a:lnTo>
                    <a:pt x="421229" y="145116"/>
                  </a:lnTo>
                  <a:lnTo>
                    <a:pt x="431728" y="141386"/>
                  </a:lnTo>
                  <a:lnTo>
                    <a:pt x="442236" y="137726"/>
                  </a:lnTo>
                  <a:lnTo>
                    <a:pt x="452751" y="134116"/>
                  </a:lnTo>
                  <a:lnTo>
                    <a:pt x="463272" y="130534"/>
                  </a:lnTo>
                  <a:lnTo>
                    <a:pt x="473793" y="126806"/>
                  </a:lnTo>
                  <a:lnTo>
                    <a:pt x="484318" y="122618"/>
                  </a:lnTo>
                  <a:lnTo>
                    <a:pt x="494835" y="117830"/>
                  </a:lnTo>
                  <a:lnTo>
                    <a:pt x="505016" y="112309"/>
                  </a:lnTo>
                  <a:lnTo>
                    <a:pt x="514247" y="105845"/>
                  </a:lnTo>
                  <a:lnTo>
                    <a:pt x="522263" y="98416"/>
                  </a:lnTo>
                  <a:lnTo>
                    <a:pt x="528968" y="89986"/>
                  </a:lnTo>
                  <a:lnTo>
                    <a:pt x="534255" y="80424"/>
                  </a:lnTo>
                  <a:lnTo>
                    <a:pt x="538203" y="69783"/>
                  </a:lnTo>
                  <a:lnTo>
                    <a:pt x="540551" y="58724"/>
                  </a:lnTo>
                  <a:lnTo>
                    <a:pt x="540630" y="48373"/>
                  </a:lnTo>
                  <a:lnTo>
                    <a:pt x="538269" y="39308"/>
                  </a:lnTo>
                  <a:lnTo>
                    <a:pt x="533584" y="31580"/>
                  </a:lnTo>
                  <a:lnTo>
                    <a:pt x="526702" y="25000"/>
                  </a:lnTo>
                  <a:lnTo>
                    <a:pt x="517925" y="19324"/>
                  </a:lnTo>
                  <a:lnTo>
                    <a:pt x="507644" y="14646"/>
                  </a:lnTo>
                  <a:lnTo>
                    <a:pt x="496235" y="11392"/>
                  </a:lnTo>
                  <a:lnTo>
                    <a:pt x="484016" y="9680"/>
                  </a:lnTo>
                  <a:lnTo>
                    <a:pt x="471390" y="9342"/>
                  </a:lnTo>
                  <a:lnTo>
                    <a:pt x="458843" y="10101"/>
                  </a:lnTo>
                  <a:lnTo>
                    <a:pt x="446632" y="11695"/>
                  </a:lnTo>
                  <a:lnTo>
                    <a:pt x="434974" y="14222"/>
                  </a:lnTo>
                  <a:lnTo>
                    <a:pt x="424138" y="18120"/>
                  </a:lnTo>
                  <a:lnTo>
                    <a:pt x="414181" y="23520"/>
                  </a:lnTo>
                  <a:lnTo>
                    <a:pt x="405003" y="30264"/>
                  </a:lnTo>
                  <a:lnTo>
                    <a:pt x="396443" y="38086"/>
                  </a:lnTo>
                  <a:lnTo>
                    <a:pt x="388347" y="46720"/>
                  </a:lnTo>
                  <a:lnTo>
                    <a:pt x="380585" y="55940"/>
                  </a:lnTo>
                  <a:lnTo>
                    <a:pt x="373057" y="65574"/>
                  </a:lnTo>
                  <a:lnTo>
                    <a:pt x="365698" y="75495"/>
                  </a:lnTo>
                  <a:lnTo>
                    <a:pt x="358620" y="85614"/>
                  </a:lnTo>
                  <a:lnTo>
                    <a:pt x="352092" y="95866"/>
                  </a:lnTo>
                  <a:lnTo>
                    <a:pt x="346227" y="106214"/>
                  </a:lnTo>
                  <a:lnTo>
                    <a:pt x="341135" y="116791"/>
                  </a:lnTo>
                  <a:lnTo>
                    <a:pt x="337014" y="127884"/>
                  </a:lnTo>
                  <a:lnTo>
                    <a:pt x="333878" y="139615"/>
                  </a:lnTo>
                  <a:lnTo>
                    <a:pt x="331754" y="152105"/>
                  </a:lnTo>
                  <a:lnTo>
                    <a:pt x="330771" y="165553"/>
                  </a:lnTo>
                  <a:lnTo>
                    <a:pt x="330886" y="179970"/>
                  </a:lnTo>
                  <a:lnTo>
                    <a:pt x="331928" y="195059"/>
                  </a:lnTo>
                  <a:lnTo>
                    <a:pt x="333690" y="210333"/>
                  </a:lnTo>
                  <a:lnTo>
                    <a:pt x="335988" y="225484"/>
                  </a:lnTo>
                  <a:lnTo>
                    <a:pt x="338834" y="240080"/>
                  </a:lnTo>
                  <a:lnTo>
                    <a:pt x="342422" y="253501"/>
                  </a:lnTo>
                  <a:lnTo>
                    <a:pt x="346804" y="265520"/>
                  </a:lnTo>
                  <a:lnTo>
                    <a:pt x="352051" y="276082"/>
                  </a:lnTo>
                  <a:lnTo>
                    <a:pt x="358331" y="285120"/>
                  </a:lnTo>
                  <a:lnTo>
                    <a:pt x="365633" y="292758"/>
                  </a:lnTo>
                  <a:lnTo>
                    <a:pt x="373807" y="299246"/>
                  </a:lnTo>
                  <a:lnTo>
                    <a:pt x="382666" y="304855"/>
                  </a:lnTo>
                  <a:lnTo>
                    <a:pt x="392034" y="309816"/>
                  </a:lnTo>
                  <a:lnTo>
                    <a:pt x="401934" y="314150"/>
                  </a:lnTo>
                  <a:lnTo>
                    <a:pt x="412565" y="317691"/>
                  </a:lnTo>
                  <a:lnTo>
                    <a:pt x="423981" y="320406"/>
                  </a:lnTo>
                  <a:lnTo>
                    <a:pt x="436258" y="322400"/>
                  </a:lnTo>
                  <a:lnTo>
                    <a:pt x="449564" y="323821"/>
                  </a:lnTo>
                  <a:lnTo>
                    <a:pt x="463879" y="324809"/>
                  </a:lnTo>
                  <a:lnTo>
                    <a:pt x="478731" y="325321"/>
                  </a:lnTo>
                  <a:lnTo>
                    <a:pt x="493313" y="325140"/>
                  </a:lnTo>
                  <a:lnTo>
                    <a:pt x="507191" y="324209"/>
                  </a:lnTo>
                  <a:lnTo>
                    <a:pt x="520417" y="322762"/>
                  </a:lnTo>
                  <a:lnTo>
                    <a:pt x="534959" y="321103"/>
                  </a:lnTo>
                  <a:lnTo>
                    <a:pt x="555443" y="319085"/>
                  </a:lnTo>
                  <a:lnTo>
                    <a:pt x="589596" y="31640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8" name="Freeform 17"/>
          <p:cNvSpPr/>
          <p:nvPr/>
        </p:nvSpPr>
        <p:spPr>
          <a:xfrm>
            <a:off x="4381065" y="2216314"/>
            <a:ext cx="419536" cy="448365"/>
          </a:xfrm>
          <a:custGeom>
            <a:avLst/>
            <a:gdLst/>
            <a:ahLst/>
            <a:cxnLst/>
            <a:rect l="0" t="0" r="0" b="0"/>
            <a:pathLst>
              <a:path w="419536" h="448365">
                <a:moveTo>
                  <a:pt x="156322" y="0"/>
                </a:moveTo>
                <a:lnTo>
                  <a:pt x="156322" y="11802"/>
                </a:lnTo>
                <a:lnTo>
                  <a:pt x="156322" y="23571"/>
                </a:lnTo>
                <a:lnTo>
                  <a:pt x="156327" y="36457"/>
                </a:lnTo>
                <a:lnTo>
                  <a:pt x="156500" y="50132"/>
                </a:lnTo>
                <a:lnTo>
                  <a:pt x="157148" y="63812"/>
                </a:lnTo>
                <a:lnTo>
                  <a:pt x="158397" y="77046"/>
                </a:lnTo>
                <a:lnTo>
                  <a:pt x="160049" y="90362"/>
                </a:lnTo>
                <a:lnTo>
                  <a:pt x="161698" y="105035"/>
                </a:lnTo>
                <a:lnTo>
                  <a:pt x="163104" y="121687"/>
                </a:lnTo>
                <a:lnTo>
                  <a:pt x="164371" y="140295"/>
                </a:lnTo>
                <a:lnTo>
                  <a:pt x="165827" y="160547"/>
                </a:lnTo>
                <a:lnTo>
                  <a:pt x="167653" y="182062"/>
                </a:lnTo>
                <a:lnTo>
                  <a:pt x="169711" y="204340"/>
                </a:lnTo>
                <a:lnTo>
                  <a:pt x="171639" y="226807"/>
                </a:lnTo>
                <a:lnTo>
                  <a:pt x="173232" y="249131"/>
                </a:lnTo>
                <a:lnTo>
                  <a:pt x="174455" y="271203"/>
                </a:lnTo>
                <a:lnTo>
                  <a:pt x="175351" y="293022"/>
                </a:lnTo>
                <a:lnTo>
                  <a:pt x="175983" y="314621"/>
                </a:lnTo>
                <a:lnTo>
                  <a:pt x="176255" y="335720"/>
                </a:lnTo>
                <a:lnTo>
                  <a:pt x="175913" y="355750"/>
                </a:lnTo>
                <a:lnTo>
                  <a:pt x="174873" y="374485"/>
                </a:lnTo>
                <a:lnTo>
                  <a:pt x="173362" y="392016"/>
                </a:lnTo>
                <a:lnTo>
                  <a:pt x="171809" y="408565"/>
                </a:lnTo>
                <a:lnTo>
                  <a:pt x="170466" y="424335"/>
                </a:lnTo>
                <a:lnTo>
                  <a:pt x="169221" y="438341"/>
                </a:lnTo>
                <a:lnTo>
                  <a:pt x="166997" y="447099"/>
                </a:lnTo>
                <a:lnTo>
                  <a:pt x="163368" y="448364"/>
                </a:lnTo>
                <a:lnTo>
                  <a:pt x="159576" y="443699"/>
                </a:lnTo>
                <a:lnTo>
                  <a:pt x="155955" y="435053"/>
                </a:lnTo>
                <a:lnTo>
                  <a:pt x="152457" y="424040"/>
                </a:lnTo>
                <a:lnTo>
                  <a:pt x="149004" y="411707"/>
                </a:lnTo>
                <a:lnTo>
                  <a:pt x="145391" y="398811"/>
                </a:lnTo>
                <a:lnTo>
                  <a:pt x="141294" y="385986"/>
                </a:lnTo>
                <a:lnTo>
                  <a:pt x="136574" y="373536"/>
                </a:lnTo>
                <a:lnTo>
                  <a:pt x="131102" y="361527"/>
                </a:lnTo>
                <a:lnTo>
                  <a:pt x="124673" y="349910"/>
                </a:lnTo>
                <a:lnTo>
                  <a:pt x="117263" y="338621"/>
                </a:lnTo>
                <a:lnTo>
                  <a:pt x="108676" y="328070"/>
                </a:lnTo>
                <a:lnTo>
                  <a:pt x="98477" y="319113"/>
                </a:lnTo>
                <a:lnTo>
                  <a:pt x="86586" y="312094"/>
                </a:lnTo>
                <a:lnTo>
                  <a:pt x="73534" y="307043"/>
                </a:lnTo>
                <a:lnTo>
                  <a:pt x="60242" y="303936"/>
                </a:lnTo>
                <a:lnTo>
                  <a:pt x="47270" y="302550"/>
                </a:lnTo>
                <a:lnTo>
                  <a:pt x="34799" y="302549"/>
                </a:lnTo>
                <a:lnTo>
                  <a:pt x="22819" y="303595"/>
                </a:lnTo>
                <a:lnTo>
                  <a:pt x="11314" y="305362"/>
                </a:lnTo>
                <a:lnTo>
                  <a:pt x="2636" y="306239"/>
                </a:lnTo>
                <a:lnTo>
                  <a:pt x="0" y="304759"/>
                </a:lnTo>
                <a:lnTo>
                  <a:pt x="2758" y="301981"/>
                </a:lnTo>
                <a:lnTo>
                  <a:pt x="9348" y="298669"/>
                </a:lnTo>
                <a:lnTo>
                  <a:pt x="18655" y="294988"/>
                </a:lnTo>
                <a:lnTo>
                  <a:pt x="30113" y="290768"/>
                </a:lnTo>
                <a:lnTo>
                  <a:pt x="43274" y="285933"/>
                </a:lnTo>
                <a:lnTo>
                  <a:pt x="57728" y="280535"/>
                </a:lnTo>
                <a:lnTo>
                  <a:pt x="73129" y="274679"/>
                </a:lnTo>
                <a:lnTo>
                  <a:pt x="89193" y="268482"/>
                </a:lnTo>
                <a:lnTo>
                  <a:pt x="105392" y="262200"/>
                </a:lnTo>
                <a:lnTo>
                  <a:pt x="120964" y="256217"/>
                </a:lnTo>
                <a:lnTo>
                  <a:pt x="135547" y="250714"/>
                </a:lnTo>
                <a:lnTo>
                  <a:pt x="149136" y="245697"/>
                </a:lnTo>
                <a:lnTo>
                  <a:pt x="161884" y="241095"/>
                </a:lnTo>
                <a:lnTo>
                  <a:pt x="173981" y="236812"/>
                </a:lnTo>
                <a:lnTo>
                  <a:pt x="185600" y="232765"/>
                </a:lnTo>
                <a:lnTo>
                  <a:pt x="196876" y="228887"/>
                </a:lnTo>
                <a:lnTo>
                  <a:pt x="207914" y="225126"/>
                </a:lnTo>
                <a:lnTo>
                  <a:pt x="218788" y="221446"/>
                </a:lnTo>
                <a:lnTo>
                  <a:pt x="229549" y="217822"/>
                </a:lnTo>
                <a:lnTo>
                  <a:pt x="240234" y="214236"/>
                </a:lnTo>
                <a:lnTo>
                  <a:pt x="250868" y="210675"/>
                </a:lnTo>
                <a:lnTo>
                  <a:pt x="261466" y="207130"/>
                </a:lnTo>
                <a:lnTo>
                  <a:pt x="272042" y="203597"/>
                </a:lnTo>
                <a:lnTo>
                  <a:pt x="282602" y="200073"/>
                </a:lnTo>
                <a:lnTo>
                  <a:pt x="293152" y="196553"/>
                </a:lnTo>
                <a:lnTo>
                  <a:pt x="303703" y="193036"/>
                </a:lnTo>
                <a:lnTo>
                  <a:pt x="314586" y="189522"/>
                </a:lnTo>
                <a:lnTo>
                  <a:pt x="326417" y="186010"/>
                </a:lnTo>
                <a:lnTo>
                  <a:pt x="339442" y="182503"/>
                </a:lnTo>
                <a:lnTo>
                  <a:pt x="353218" y="179153"/>
                </a:lnTo>
                <a:lnTo>
                  <a:pt x="368352" y="175926"/>
                </a:lnTo>
                <a:lnTo>
                  <a:pt x="388411" y="172541"/>
                </a:lnTo>
                <a:lnTo>
                  <a:pt x="419535" y="168456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Freeform 18"/>
          <p:cNvSpPr/>
          <p:nvPr/>
        </p:nvSpPr>
        <p:spPr>
          <a:xfrm>
            <a:off x="2725170" y="3139137"/>
            <a:ext cx="431101" cy="577059"/>
          </a:xfrm>
          <a:custGeom>
            <a:avLst/>
            <a:gdLst/>
            <a:ahLst/>
            <a:cxnLst/>
            <a:rect l="0" t="0" r="0" b="0"/>
            <a:pathLst>
              <a:path w="431101" h="577059">
                <a:moveTo>
                  <a:pt x="0" y="526425"/>
                </a:moveTo>
                <a:lnTo>
                  <a:pt x="66" y="514690"/>
                </a:lnTo>
                <a:lnTo>
                  <a:pt x="707" y="503561"/>
                </a:lnTo>
                <a:lnTo>
                  <a:pt x="1999" y="491958"/>
                </a:lnTo>
                <a:lnTo>
                  <a:pt x="3686" y="479624"/>
                </a:lnTo>
                <a:lnTo>
                  <a:pt x="5354" y="466316"/>
                </a:lnTo>
                <a:lnTo>
                  <a:pt x="6767" y="452006"/>
                </a:lnTo>
                <a:lnTo>
                  <a:pt x="7865" y="436829"/>
                </a:lnTo>
                <a:lnTo>
                  <a:pt x="8676" y="420967"/>
                </a:lnTo>
                <a:lnTo>
                  <a:pt x="9255" y="404591"/>
                </a:lnTo>
                <a:lnTo>
                  <a:pt x="9661" y="387681"/>
                </a:lnTo>
                <a:lnTo>
                  <a:pt x="9940" y="370038"/>
                </a:lnTo>
                <a:lnTo>
                  <a:pt x="10127" y="351626"/>
                </a:lnTo>
                <a:lnTo>
                  <a:pt x="10084" y="333025"/>
                </a:lnTo>
                <a:lnTo>
                  <a:pt x="9524" y="315296"/>
                </a:lnTo>
                <a:lnTo>
                  <a:pt x="8334" y="298957"/>
                </a:lnTo>
                <a:lnTo>
                  <a:pt x="6721" y="283699"/>
                </a:lnTo>
                <a:lnTo>
                  <a:pt x="5099" y="268691"/>
                </a:lnTo>
                <a:lnTo>
                  <a:pt x="3714" y="253405"/>
                </a:lnTo>
                <a:lnTo>
                  <a:pt x="2634" y="237661"/>
                </a:lnTo>
                <a:lnTo>
                  <a:pt x="1833" y="221465"/>
                </a:lnTo>
                <a:lnTo>
                  <a:pt x="1261" y="204897"/>
                </a:lnTo>
                <a:lnTo>
                  <a:pt x="859" y="188209"/>
                </a:lnTo>
                <a:lnTo>
                  <a:pt x="582" y="171786"/>
                </a:lnTo>
                <a:lnTo>
                  <a:pt x="402" y="155846"/>
                </a:lnTo>
                <a:lnTo>
                  <a:pt x="638" y="141385"/>
                </a:lnTo>
                <a:lnTo>
                  <a:pt x="2540" y="130262"/>
                </a:lnTo>
                <a:lnTo>
                  <a:pt x="6445" y="123806"/>
                </a:lnTo>
                <a:lnTo>
                  <a:pt x="10903" y="122502"/>
                </a:lnTo>
                <a:lnTo>
                  <a:pt x="15294" y="125590"/>
                </a:lnTo>
                <a:lnTo>
                  <a:pt x="19654" y="132168"/>
                </a:lnTo>
                <a:lnTo>
                  <a:pt x="24304" y="141610"/>
                </a:lnTo>
                <a:lnTo>
                  <a:pt x="29408" y="153320"/>
                </a:lnTo>
                <a:lnTo>
                  <a:pt x="34809" y="166420"/>
                </a:lnTo>
                <a:lnTo>
                  <a:pt x="40131" y="179827"/>
                </a:lnTo>
                <a:lnTo>
                  <a:pt x="45154" y="192919"/>
                </a:lnTo>
                <a:lnTo>
                  <a:pt x="49831" y="205490"/>
                </a:lnTo>
                <a:lnTo>
                  <a:pt x="54199" y="217548"/>
                </a:lnTo>
                <a:lnTo>
                  <a:pt x="58321" y="229178"/>
                </a:lnTo>
                <a:lnTo>
                  <a:pt x="62258" y="240483"/>
                </a:lnTo>
                <a:lnTo>
                  <a:pt x="66062" y="251549"/>
                </a:lnTo>
                <a:lnTo>
                  <a:pt x="69778" y="262446"/>
                </a:lnTo>
                <a:lnTo>
                  <a:pt x="73597" y="273226"/>
                </a:lnTo>
                <a:lnTo>
                  <a:pt x="77847" y="283923"/>
                </a:lnTo>
                <a:lnTo>
                  <a:pt x="82671" y="294571"/>
                </a:lnTo>
                <a:lnTo>
                  <a:pt x="88048" y="305349"/>
                </a:lnTo>
                <a:lnTo>
                  <a:pt x="93882" y="316577"/>
                </a:lnTo>
                <a:lnTo>
                  <a:pt x="100061" y="328388"/>
                </a:lnTo>
                <a:lnTo>
                  <a:pt x="106329" y="340593"/>
                </a:lnTo>
                <a:lnTo>
                  <a:pt x="112303" y="352785"/>
                </a:lnTo>
                <a:lnTo>
                  <a:pt x="117803" y="364726"/>
                </a:lnTo>
                <a:lnTo>
                  <a:pt x="122987" y="376354"/>
                </a:lnTo>
                <a:lnTo>
                  <a:pt x="128235" y="387695"/>
                </a:lnTo>
                <a:lnTo>
                  <a:pt x="133769" y="398805"/>
                </a:lnTo>
                <a:lnTo>
                  <a:pt x="139639" y="409741"/>
                </a:lnTo>
                <a:lnTo>
                  <a:pt x="145813" y="420550"/>
                </a:lnTo>
                <a:lnTo>
                  <a:pt x="152229" y="431271"/>
                </a:lnTo>
                <a:lnTo>
                  <a:pt x="158827" y="441930"/>
                </a:lnTo>
                <a:lnTo>
                  <a:pt x="165555" y="452546"/>
                </a:lnTo>
                <a:lnTo>
                  <a:pt x="172380" y="463138"/>
                </a:lnTo>
                <a:lnTo>
                  <a:pt x="179437" y="473880"/>
                </a:lnTo>
                <a:lnTo>
                  <a:pt x="187014" y="485083"/>
                </a:lnTo>
                <a:lnTo>
                  <a:pt x="195220" y="496873"/>
                </a:lnTo>
                <a:lnTo>
                  <a:pt x="203851" y="508894"/>
                </a:lnTo>
                <a:lnTo>
                  <a:pt x="212491" y="520430"/>
                </a:lnTo>
                <a:lnTo>
                  <a:pt x="220904" y="531113"/>
                </a:lnTo>
                <a:lnTo>
                  <a:pt x="229349" y="540913"/>
                </a:lnTo>
                <a:lnTo>
                  <a:pt x="238464" y="549955"/>
                </a:lnTo>
                <a:lnTo>
                  <a:pt x="248562" y="558393"/>
                </a:lnTo>
                <a:lnTo>
                  <a:pt x="259633" y="565891"/>
                </a:lnTo>
                <a:lnTo>
                  <a:pt x="271522" y="571650"/>
                </a:lnTo>
                <a:lnTo>
                  <a:pt x="284034" y="575372"/>
                </a:lnTo>
                <a:lnTo>
                  <a:pt x="296672" y="577058"/>
                </a:lnTo>
                <a:lnTo>
                  <a:pt x="308690" y="576752"/>
                </a:lnTo>
                <a:lnTo>
                  <a:pt x="319729" y="574689"/>
                </a:lnTo>
                <a:lnTo>
                  <a:pt x="329783" y="571051"/>
                </a:lnTo>
                <a:lnTo>
                  <a:pt x="339004" y="565876"/>
                </a:lnTo>
                <a:lnTo>
                  <a:pt x="347579" y="559322"/>
                </a:lnTo>
                <a:lnTo>
                  <a:pt x="355679" y="551483"/>
                </a:lnTo>
                <a:lnTo>
                  <a:pt x="363440" y="542320"/>
                </a:lnTo>
                <a:lnTo>
                  <a:pt x="370960" y="531938"/>
                </a:lnTo>
                <a:lnTo>
                  <a:pt x="378149" y="520712"/>
                </a:lnTo>
                <a:lnTo>
                  <a:pt x="384750" y="509185"/>
                </a:lnTo>
                <a:lnTo>
                  <a:pt x="390671" y="497684"/>
                </a:lnTo>
                <a:lnTo>
                  <a:pt x="395968" y="486013"/>
                </a:lnTo>
                <a:lnTo>
                  <a:pt x="400760" y="473578"/>
                </a:lnTo>
                <a:lnTo>
                  <a:pt x="405170" y="460108"/>
                </a:lnTo>
                <a:lnTo>
                  <a:pt x="409302" y="445958"/>
                </a:lnTo>
                <a:lnTo>
                  <a:pt x="413237" y="431914"/>
                </a:lnTo>
                <a:lnTo>
                  <a:pt x="417031" y="418414"/>
                </a:lnTo>
                <a:lnTo>
                  <a:pt x="420563" y="405079"/>
                </a:lnTo>
                <a:lnTo>
                  <a:pt x="423556" y="390920"/>
                </a:lnTo>
                <a:lnTo>
                  <a:pt x="425901" y="375437"/>
                </a:lnTo>
                <a:lnTo>
                  <a:pt x="427644" y="358937"/>
                </a:lnTo>
                <a:lnTo>
                  <a:pt x="428897" y="342234"/>
                </a:lnTo>
                <a:lnTo>
                  <a:pt x="429777" y="325834"/>
                </a:lnTo>
                <a:lnTo>
                  <a:pt x="430386" y="309414"/>
                </a:lnTo>
                <a:lnTo>
                  <a:pt x="430802" y="292039"/>
                </a:lnTo>
                <a:lnTo>
                  <a:pt x="431081" y="273256"/>
                </a:lnTo>
                <a:lnTo>
                  <a:pt x="431100" y="253727"/>
                </a:lnTo>
                <a:lnTo>
                  <a:pt x="430580" y="234905"/>
                </a:lnTo>
                <a:lnTo>
                  <a:pt x="429414" y="217563"/>
                </a:lnTo>
                <a:lnTo>
                  <a:pt x="427647" y="201326"/>
                </a:lnTo>
                <a:lnTo>
                  <a:pt x="425389" y="185062"/>
                </a:lnTo>
                <a:lnTo>
                  <a:pt x="422759" y="168087"/>
                </a:lnTo>
                <a:lnTo>
                  <a:pt x="419858" y="150379"/>
                </a:lnTo>
                <a:lnTo>
                  <a:pt x="416765" y="132319"/>
                </a:lnTo>
                <a:lnTo>
                  <a:pt x="413552" y="114209"/>
                </a:lnTo>
                <a:lnTo>
                  <a:pt x="410752" y="96673"/>
                </a:lnTo>
                <a:lnTo>
                  <a:pt x="409317" y="80670"/>
                </a:lnTo>
                <a:lnTo>
                  <a:pt x="409645" y="66585"/>
                </a:lnTo>
                <a:lnTo>
                  <a:pt x="411338" y="54207"/>
                </a:lnTo>
                <a:lnTo>
                  <a:pt x="413638" y="41586"/>
                </a:lnTo>
                <a:lnTo>
                  <a:pt x="416753" y="25381"/>
                </a:lnTo>
                <a:lnTo>
                  <a:pt x="421139" y="0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Freeform 19"/>
          <p:cNvSpPr/>
          <p:nvPr/>
        </p:nvSpPr>
        <p:spPr>
          <a:xfrm>
            <a:off x="3230537" y="3376914"/>
            <a:ext cx="221100" cy="268378"/>
          </a:xfrm>
          <a:custGeom>
            <a:avLst/>
            <a:gdLst/>
            <a:ahLst/>
            <a:cxnLst/>
            <a:rect l="0" t="0" r="0" b="0"/>
            <a:pathLst>
              <a:path w="221100" h="268378">
                <a:moveTo>
                  <a:pt x="0" y="130720"/>
                </a:moveTo>
                <a:lnTo>
                  <a:pt x="11669" y="130653"/>
                </a:lnTo>
                <a:lnTo>
                  <a:pt x="22157" y="130013"/>
                </a:lnTo>
                <a:lnTo>
                  <a:pt x="32459" y="128716"/>
                </a:lnTo>
                <a:lnTo>
                  <a:pt x="42761" y="126857"/>
                </a:lnTo>
                <a:lnTo>
                  <a:pt x="53104" y="124541"/>
                </a:lnTo>
                <a:lnTo>
                  <a:pt x="63494" y="121870"/>
                </a:lnTo>
                <a:lnTo>
                  <a:pt x="73922" y="118773"/>
                </a:lnTo>
                <a:lnTo>
                  <a:pt x="84380" y="115018"/>
                </a:lnTo>
                <a:lnTo>
                  <a:pt x="94855" y="110529"/>
                </a:lnTo>
                <a:lnTo>
                  <a:pt x="105177" y="105379"/>
                </a:lnTo>
                <a:lnTo>
                  <a:pt x="115035" y="99698"/>
                </a:lnTo>
                <a:lnTo>
                  <a:pt x="124295" y="93617"/>
                </a:lnTo>
                <a:lnTo>
                  <a:pt x="132987" y="87245"/>
                </a:lnTo>
                <a:lnTo>
                  <a:pt x="141213" y="80669"/>
                </a:lnTo>
                <a:lnTo>
                  <a:pt x="149066" y="73946"/>
                </a:lnTo>
                <a:lnTo>
                  <a:pt x="156155" y="66957"/>
                </a:lnTo>
                <a:lnTo>
                  <a:pt x="161632" y="59427"/>
                </a:lnTo>
                <a:lnTo>
                  <a:pt x="165161" y="51251"/>
                </a:lnTo>
                <a:lnTo>
                  <a:pt x="166716" y="42641"/>
                </a:lnTo>
                <a:lnTo>
                  <a:pt x="166322" y="34015"/>
                </a:lnTo>
                <a:lnTo>
                  <a:pt x="164194" y="25631"/>
                </a:lnTo>
                <a:lnTo>
                  <a:pt x="160343" y="17882"/>
                </a:lnTo>
                <a:lnTo>
                  <a:pt x="154493" y="11365"/>
                </a:lnTo>
                <a:lnTo>
                  <a:pt x="146677" y="6287"/>
                </a:lnTo>
                <a:lnTo>
                  <a:pt x="137347" y="2692"/>
                </a:lnTo>
                <a:lnTo>
                  <a:pt x="127175" y="638"/>
                </a:lnTo>
                <a:lnTo>
                  <a:pt x="116638" y="0"/>
                </a:lnTo>
                <a:lnTo>
                  <a:pt x="106142" y="689"/>
                </a:lnTo>
                <a:lnTo>
                  <a:pt x="96101" y="2737"/>
                </a:lnTo>
                <a:lnTo>
                  <a:pt x="86685" y="6037"/>
                </a:lnTo>
                <a:lnTo>
                  <a:pt x="77872" y="10369"/>
                </a:lnTo>
                <a:lnTo>
                  <a:pt x="69559" y="15493"/>
                </a:lnTo>
                <a:lnTo>
                  <a:pt x="61628" y="21206"/>
                </a:lnTo>
                <a:lnTo>
                  <a:pt x="53978" y="27668"/>
                </a:lnTo>
                <a:lnTo>
                  <a:pt x="46525" y="35370"/>
                </a:lnTo>
                <a:lnTo>
                  <a:pt x="39216" y="44476"/>
                </a:lnTo>
                <a:lnTo>
                  <a:pt x="32170" y="54693"/>
                </a:lnTo>
                <a:lnTo>
                  <a:pt x="25665" y="65468"/>
                </a:lnTo>
                <a:lnTo>
                  <a:pt x="19814" y="76429"/>
                </a:lnTo>
                <a:lnTo>
                  <a:pt x="14733" y="87721"/>
                </a:lnTo>
                <a:lnTo>
                  <a:pt x="10618" y="99892"/>
                </a:lnTo>
                <a:lnTo>
                  <a:pt x="7481" y="113187"/>
                </a:lnTo>
                <a:lnTo>
                  <a:pt x="5188" y="127387"/>
                </a:lnTo>
                <a:lnTo>
                  <a:pt x="3558" y="141998"/>
                </a:lnTo>
                <a:lnTo>
                  <a:pt x="2430" y="156676"/>
                </a:lnTo>
                <a:lnTo>
                  <a:pt x="1993" y="171109"/>
                </a:lnTo>
                <a:lnTo>
                  <a:pt x="2756" y="184946"/>
                </a:lnTo>
                <a:lnTo>
                  <a:pt x="4900" y="198060"/>
                </a:lnTo>
                <a:lnTo>
                  <a:pt x="8307" y="210338"/>
                </a:lnTo>
                <a:lnTo>
                  <a:pt x="12736" y="221599"/>
                </a:lnTo>
                <a:lnTo>
                  <a:pt x="17942" y="231840"/>
                </a:lnTo>
                <a:lnTo>
                  <a:pt x="23877" y="241040"/>
                </a:lnTo>
                <a:lnTo>
                  <a:pt x="30685" y="249083"/>
                </a:lnTo>
                <a:lnTo>
                  <a:pt x="38378" y="256005"/>
                </a:lnTo>
                <a:lnTo>
                  <a:pt x="47001" y="261654"/>
                </a:lnTo>
                <a:lnTo>
                  <a:pt x="56699" y="265628"/>
                </a:lnTo>
                <a:lnTo>
                  <a:pt x="67444" y="267850"/>
                </a:lnTo>
                <a:lnTo>
                  <a:pt x="78915" y="268377"/>
                </a:lnTo>
                <a:lnTo>
                  <a:pt x="90606" y="267218"/>
                </a:lnTo>
                <a:lnTo>
                  <a:pt x="102213" y="264551"/>
                </a:lnTo>
                <a:lnTo>
                  <a:pt x="113785" y="260660"/>
                </a:lnTo>
                <a:lnTo>
                  <a:pt x="125621" y="255840"/>
                </a:lnTo>
                <a:lnTo>
                  <a:pt x="137872" y="250344"/>
                </a:lnTo>
                <a:lnTo>
                  <a:pt x="150217" y="244367"/>
                </a:lnTo>
                <a:lnTo>
                  <a:pt x="161981" y="238057"/>
                </a:lnTo>
                <a:lnTo>
                  <a:pt x="172815" y="231522"/>
                </a:lnTo>
                <a:lnTo>
                  <a:pt x="182608" y="224946"/>
                </a:lnTo>
                <a:lnTo>
                  <a:pt x="192371" y="217847"/>
                </a:lnTo>
                <a:lnTo>
                  <a:pt x="204078" y="208486"/>
                </a:lnTo>
                <a:lnTo>
                  <a:pt x="221099" y="193891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Freeform 20"/>
          <p:cNvSpPr/>
          <p:nvPr/>
        </p:nvSpPr>
        <p:spPr>
          <a:xfrm>
            <a:off x="3367408" y="3401418"/>
            <a:ext cx="314255" cy="737927"/>
          </a:xfrm>
          <a:custGeom>
            <a:avLst/>
            <a:gdLst/>
            <a:ahLst/>
            <a:cxnLst/>
            <a:rect l="0" t="0" r="0" b="0"/>
            <a:pathLst>
              <a:path w="314255" h="737927">
                <a:moveTo>
                  <a:pt x="231627" y="137802"/>
                </a:moveTo>
                <a:lnTo>
                  <a:pt x="237427" y="131867"/>
                </a:lnTo>
                <a:lnTo>
                  <a:pt x="242352" y="125662"/>
                </a:lnTo>
                <a:lnTo>
                  <a:pt x="246855" y="118567"/>
                </a:lnTo>
                <a:lnTo>
                  <a:pt x="251075" y="110626"/>
                </a:lnTo>
                <a:lnTo>
                  <a:pt x="255089" y="101980"/>
                </a:lnTo>
                <a:lnTo>
                  <a:pt x="258941" y="92785"/>
                </a:lnTo>
                <a:lnTo>
                  <a:pt x="262347" y="83186"/>
                </a:lnTo>
                <a:lnTo>
                  <a:pt x="264726" y="73297"/>
                </a:lnTo>
                <a:lnTo>
                  <a:pt x="265838" y="63208"/>
                </a:lnTo>
                <a:lnTo>
                  <a:pt x="265599" y="53147"/>
                </a:lnTo>
                <a:lnTo>
                  <a:pt x="263919" y="43467"/>
                </a:lnTo>
                <a:lnTo>
                  <a:pt x="260893" y="34329"/>
                </a:lnTo>
                <a:lnTo>
                  <a:pt x="256590" y="25889"/>
                </a:lnTo>
                <a:lnTo>
                  <a:pt x="250961" y="18366"/>
                </a:lnTo>
                <a:lnTo>
                  <a:pt x="244104" y="11796"/>
                </a:lnTo>
                <a:lnTo>
                  <a:pt x="236230" y="6384"/>
                </a:lnTo>
                <a:lnTo>
                  <a:pt x="227575" y="2571"/>
                </a:lnTo>
                <a:lnTo>
                  <a:pt x="218351" y="455"/>
                </a:lnTo>
                <a:lnTo>
                  <a:pt x="208888" y="0"/>
                </a:lnTo>
                <a:lnTo>
                  <a:pt x="199616" y="1207"/>
                </a:lnTo>
                <a:lnTo>
                  <a:pt x="190751" y="3906"/>
                </a:lnTo>
                <a:lnTo>
                  <a:pt x="182326" y="7819"/>
                </a:lnTo>
                <a:lnTo>
                  <a:pt x="174280" y="12653"/>
                </a:lnTo>
                <a:lnTo>
                  <a:pt x="166537" y="18169"/>
                </a:lnTo>
                <a:lnTo>
                  <a:pt x="159183" y="24496"/>
                </a:lnTo>
                <a:lnTo>
                  <a:pt x="152463" y="32108"/>
                </a:lnTo>
                <a:lnTo>
                  <a:pt x="146464" y="41157"/>
                </a:lnTo>
                <a:lnTo>
                  <a:pt x="141282" y="51506"/>
                </a:lnTo>
                <a:lnTo>
                  <a:pt x="137099" y="62902"/>
                </a:lnTo>
                <a:lnTo>
                  <a:pt x="133925" y="75084"/>
                </a:lnTo>
                <a:lnTo>
                  <a:pt x="131947" y="87670"/>
                </a:lnTo>
                <a:lnTo>
                  <a:pt x="131593" y="100185"/>
                </a:lnTo>
                <a:lnTo>
                  <a:pt x="132944" y="112376"/>
                </a:lnTo>
                <a:lnTo>
                  <a:pt x="135630" y="124187"/>
                </a:lnTo>
                <a:lnTo>
                  <a:pt x="139034" y="135658"/>
                </a:lnTo>
                <a:lnTo>
                  <a:pt x="142740" y="146845"/>
                </a:lnTo>
                <a:lnTo>
                  <a:pt x="147023" y="157325"/>
                </a:lnTo>
                <a:lnTo>
                  <a:pt x="152714" y="166232"/>
                </a:lnTo>
                <a:lnTo>
                  <a:pt x="160165" y="173208"/>
                </a:lnTo>
                <a:lnTo>
                  <a:pt x="168950" y="177892"/>
                </a:lnTo>
                <a:lnTo>
                  <a:pt x="178156" y="179687"/>
                </a:lnTo>
                <a:lnTo>
                  <a:pt x="187196" y="178556"/>
                </a:lnTo>
                <a:lnTo>
                  <a:pt x="195688" y="174898"/>
                </a:lnTo>
                <a:lnTo>
                  <a:pt x="203305" y="169254"/>
                </a:lnTo>
                <a:lnTo>
                  <a:pt x="209979" y="162133"/>
                </a:lnTo>
                <a:lnTo>
                  <a:pt x="215985" y="153950"/>
                </a:lnTo>
                <a:lnTo>
                  <a:pt x="221800" y="145022"/>
                </a:lnTo>
                <a:lnTo>
                  <a:pt x="227717" y="135579"/>
                </a:lnTo>
                <a:lnTo>
                  <a:pt x="233679" y="125783"/>
                </a:lnTo>
                <a:lnTo>
                  <a:pt x="239382" y="115747"/>
                </a:lnTo>
                <a:lnTo>
                  <a:pt x="244652" y="105628"/>
                </a:lnTo>
                <a:lnTo>
                  <a:pt x="249051" y="98240"/>
                </a:lnTo>
                <a:lnTo>
                  <a:pt x="252208" y="97045"/>
                </a:lnTo>
                <a:lnTo>
                  <a:pt x="254634" y="100992"/>
                </a:lnTo>
                <a:lnTo>
                  <a:pt x="256897" y="108592"/>
                </a:lnTo>
                <a:lnTo>
                  <a:pt x="259291" y="118950"/>
                </a:lnTo>
                <a:lnTo>
                  <a:pt x="261913" y="131398"/>
                </a:lnTo>
                <a:lnTo>
                  <a:pt x="264757" y="145388"/>
                </a:lnTo>
                <a:lnTo>
                  <a:pt x="267787" y="160485"/>
                </a:lnTo>
                <a:lnTo>
                  <a:pt x="270959" y="176350"/>
                </a:lnTo>
                <a:lnTo>
                  <a:pt x="274234" y="192416"/>
                </a:lnTo>
                <a:lnTo>
                  <a:pt x="277583" y="207901"/>
                </a:lnTo>
                <a:lnTo>
                  <a:pt x="280984" y="222440"/>
                </a:lnTo>
                <a:lnTo>
                  <a:pt x="284420" y="236509"/>
                </a:lnTo>
                <a:lnTo>
                  <a:pt x="287880" y="251176"/>
                </a:lnTo>
                <a:lnTo>
                  <a:pt x="291356" y="267016"/>
                </a:lnTo>
                <a:lnTo>
                  <a:pt x="294843" y="284100"/>
                </a:lnTo>
                <a:lnTo>
                  <a:pt x="298338" y="302260"/>
                </a:lnTo>
                <a:lnTo>
                  <a:pt x="301832" y="321256"/>
                </a:lnTo>
                <a:lnTo>
                  <a:pt x="305162" y="340708"/>
                </a:lnTo>
                <a:lnTo>
                  <a:pt x="308019" y="360132"/>
                </a:lnTo>
                <a:lnTo>
                  <a:pt x="310272" y="379264"/>
                </a:lnTo>
                <a:lnTo>
                  <a:pt x="311955" y="398041"/>
                </a:lnTo>
                <a:lnTo>
                  <a:pt x="313166" y="416495"/>
                </a:lnTo>
                <a:lnTo>
                  <a:pt x="314009" y="434685"/>
                </a:lnTo>
                <a:lnTo>
                  <a:pt x="314254" y="452512"/>
                </a:lnTo>
                <a:lnTo>
                  <a:pt x="313362" y="469724"/>
                </a:lnTo>
                <a:lnTo>
                  <a:pt x="311127" y="486226"/>
                </a:lnTo>
                <a:lnTo>
                  <a:pt x="307489" y="501920"/>
                </a:lnTo>
                <a:lnTo>
                  <a:pt x="302373" y="516621"/>
                </a:lnTo>
                <a:lnTo>
                  <a:pt x="295892" y="530320"/>
                </a:lnTo>
                <a:lnTo>
                  <a:pt x="288286" y="542995"/>
                </a:lnTo>
                <a:lnTo>
                  <a:pt x="279818" y="554523"/>
                </a:lnTo>
                <a:lnTo>
                  <a:pt x="270724" y="564947"/>
                </a:lnTo>
                <a:lnTo>
                  <a:pt x="261348" y="574441"/>
                </a:lnTo>
                <a:lnTo>
                  <a:pt x="252136" y="583212"/>
                </a:lnTo>
                <a:lnTo>
                  <a:pt x="243303" y="591446"/>
                </a:lnTo>
                <a:lnTo>
                  <a:pt x="234558" y="599130"/>
                </a:lnTo>
                <a:lnTo>
                  <a:pt x="225234" y="606071"/>
                </a:lnTo>
                <a:lnTo>
                  <a:pt x="214992" y="612228"/>
                </a:lnTo>
                <a:lnTo>
                  <a:pt x="203823" y="617855"/>
                </a:lnTo>
                <a:lnTo>
                  <a:pt x="191867" y="623402"/>
                </a:lnTo>
                <a:lnTo>
                  <a:pt x="179297" y="629135"/>
                </a:lnTo>
                <a:lnTo>
                  <a:pt x="166110" y="635141"/>
                </a:lnTo>
                <a:lnTo>
                  <a:pt x="152126" y="641404"/>
                </a:lnTo>
                <a:lnTo>
                  <a:pt x="137323" y="647880"/>
                </a:lnTo>
                <a:lnTo>
                  <a:pt x="122130" y="654518"/>
                </a:lnTo>
                <a:lnTo>
                  <a:pt x="107310" y="661273"/>
                </a:lnTo>
                <a:lnTo>
                  <a:pt x="93274" y="668111"/>
                </a:lnTo>
                <a:lnTo>
                  <a:pt x="80240" y="675007"/>
                </a:lnTo>
                <a:lnTo>
                  <a:pt x="68405" y="681943"/>
                </a:lnTo>
                <a:lnTo>
                  <a:pt x="57743" y="688907"/>
                </a:lnTo>
                <a:lnTo>
                  <a:pt x="48073" y="695888"/>
                </a:lnTo>
                <a:lnTo>
                  <a:pt x="39176" y="702882"/>
                </a:lnTo>
                <a:lnTo>
                  <a:pt x="30859" y="709875"/>
                </a:lnTo>
                <a:lnTo>
                  <a:pt x="23261" y="716561"/>
                </a:lnTo>
                <a:lnTo>
                  <a:pt x="16100" y="723002"/>
                </a:lnTo>
                <a:lnTo>
                  <a:pt x="8743" y="729764"/>
                </a:lnTo>
                <a:lnTo>
                  <a:pt x="0" y="737926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Freeform 21"/>
          <p:cNvSpPr/>
          <p:nvPr/>
        </p:nvSpPr>
        <p:spPr>
          <a:xfrm>
            <a:off x="3744122" y="3419290"/>
            <a:ext cx="254997" cy="211364"/>
          </a:xfrm>
          <a:custGeom>
            <a:avLst/>
            <a:gdLst/>
            <a:ahLst/>
            <a:cxnLst/>
            <a:rect l="0" t="0" r="0" b="0"/>
            <a:pathLst>
              <a:path w="254997" h="211364">
                <a:moveTo>
                  <a:pt x="128654" y="98873"/>
                </a:moveTo>
                <a:lnTo>
                  <a:pt x="131454" y="90071"/>
                </a:lnTo>
                <a:lnTo>
                  <a:pt x="132956" y="81725"/>
                </a:lnTo>
                <a:lnTo>
                  <a:pt x="133262" y="73026"/>
                </a:lnTo>
                <a:lnTo>
                  <a:pt x="132583" y="63905"/>
                </a:lnTo>
                <a:lnTo>
                  <a:pt x="131115" y="54411"/>
                </a:lnTo>
                <a:lnTo>
                  <a:pt x="129037" y="44623"/>
                </a:lnTo>
                <a:lnTo>
                  <a:pt x="126182" y="34782"/>
                </a:lnTo>
                <a:lnTo>
                  <a:pt x="122062" y="25256"/>
                </a:lnTo>
                <a:lnTo>
                  <a:pt x="116514" y="16241"/>
                </a:lnTo>
                <a:lnTo>
                  <a:pt x="109669" y="8394"/>
                </a:lnTo>
                <a:lnTo>
                  <a:pt x="101780" y="2866"/>
                </a:lnTo>
                <a:lnTo>
                  <a:pt x="93107" y="85"/>
                </a:lnTo>
                <a:lnTo>
                  <a:pt x="84029" y="0"/>
                </a:lnTo>
                <a:lnTo>
                  <a:pt x="75024" y="2444"/>
                </a:lnTo>
                <a:lnTo>
                  <a:pt x="66343" y="7050"/>
                </a:lnTo>
                <a:lnTo>
                  <a:pt x="58041" y="13358"/>
                </a:lnTo>
                <a:lnTo>
                  <a:pt x="50079" y="20938"/>
                </a:lnTo>
                <a:lnTo>
                  <a:pt x="42392" y="29439"/>
                </a:lnTo>
                <a:lnTo>
                  <a:pt x="35077" y="38752"/>
                </a:lnTo>
                <a:lnTo>
                  <a:pt x="28383" y="48987"/>
                </a:lnTo>
                <a:lnTo>
                  <a:pt x="22396" y="60128"/>
                </a:lnTo>
                <a:lnTo>
                  <a:pt x="17052" y="71882"/>
                </a:lnTo>
                <a:lnTo>
                  <a:pt x="12228" y="83771"/>
                </a:lnTo>
                <a:lnTo>
                  <a:pt x="7807" y="95515"/>
                </a:lnTo>
                <a:lnTo>
                  <a:pt x="4006" y="107180"/>
                </a:lnTo>
                <a:lnTo>
                  <a:pt x="1357" y="119079"/>
                </a:lnTo>
                <a:lnTo>
                  <a:pt x="58" y="131376"/>
                </a:lnTo>
                <a:lnTo>
                  <a:pt x="0" y="143924"/>
                </a:lnTo>
                <a:lnTo>
                  <a:pt x="949" y="156355"/>
                </a:lnTo>
                <a:lnTo>
                  <a:pt x="2670" y="168451"/>
                </a:lnTo>
                <a:lnTo>
                  <a:pt x="5282" y="179845"/>
                </a:lnTo>
                <a:lnTo>
                  <a:pt x="9238" y="189965"/>
                </a:lnTo>
                <a:lnTo>
                  <a:pt x="14676" y="198605"/>
                </a:lnTo>
                <a:lnTo>
                  <a:pt x="21446" y="205405"/>
                </a:lnTo>
                <a:lnTo>
                  <a:pt x="29285" y="209700"/>
                </a:lnTo>
                <a:lnTo>
                  <a:pt x="37930" y="211363"/>
                </a:lnTo>
                <a:lnTo>
                  <a:pt x="47158" y="210720"/>
                </a:lnTo>
                <a:lnTo>
                  <a:pt x="56797" y="208244"/>
                </a:lnTo>
                <a:lnTo>
                  <a:pt x="66713" y="204396"/>
                </a:lnTo>
                <a:lnTo>
                  <a:pt x="76488" y="199393"/>
                </a:lnTo>
                <a:lnTo>
                  <a:pt x="85445" y="193220"/>
                </a:lnTo>
                <a:lnTo>
                  <a:pt x="93283" y="185958"/>
                </a:lnTo>
                <a:lnTo>
                  <a:pt x="100037" y="177624"/>
                </a:lnTo>
                <a:lnTo>
                  <a:pt x="105889" y="168122"/>
                </a:lnTo>
                <a:lnTo>
                  <a:pt x="111050" y="157502"/>
                </a:lnTo>
                <a:lnTo>
                  <a:pt x="115705" y="145947"/>
                </a:lnTo>
                <a:lnTo>
                  <a:pt x="120001" y="133665"/>
                </a:lnTo>
                <a:lnTo>
                  <a:pt x="124035" y="120848"/>
                </a:lnTo>
                <a:lnTo>
                  <a:pt x="127561" y="107650"/>
                </a:lnTo>
                <a:lnTo>
                  <a:pt x="130017" y="94184"/>
                </a:lnTo>
                <a:lnTo>
                  <a:pt x="131185" y="80621"/>
                </a:lnTo>
                <a:lnTo>
                  <a:pt x="131187" y="70085"/>
                </a:lnTo>
                <a:lnTo>
                  <a:pt x="130731" y="66492"/>
                </a:lnTo>
                <a:lnTo>
                  <a:pt x="130766" y="68614"/>
                </a:lnTo>
                <a:lnTo>
                  <a:pt x="131579" y="74298"/>
                </a:lnTo>
                <a:lnTo>
                  <a:pt x="133111" y="82033"/>
                </a:lnTo>
                <a:lnTo>
                  <a:pt x="135217" y="90927"/>
                </a:lnTo>
                <a:lnTo>
                  <a:pt x="137758" y="100481"/>
                </a:lnTo>
                <a:lnTo>
                  <a:pt x="140941" y="110417"/>
                </a:lnTo>
                <a:lnTo>
                  <a:pt x="145289" y="120579"/>
                </a:lnTo>
                <a:lnTo>
                  <a:pt x="150990" y="130873"/>
                </a:lnTo>
                <a:lnTo>
                  <a:pt x="157768" y="141082"/>
                </a:lnTo>
                <a:lnTo>
                  <a:pt x="165082" y="150868"/>
                </a:lnTo>
                <a:lnTo>
                  <a:pt x="172560" y="160077"/>
                </a:lnTo>
                <a:lnTo>
                  <a:pt x="180190" y="168568"/>
                </a:lnTo>
                <a:lnTo>
                  <a:pt x="188218" y="176125"/>
                </a:lnTo>
                <a:lnTo>
                  <a:pt x="196761" y="182718"/>
                </a:lnTo>
                <a:lnTo>
                  <a:pt x="205723" y="188134"/>
                </a:lnTo>
                <a:lnTo>
                  <a:pt x="215966" y="192316"/>
                </a:lnTo>
                <a:lnTo>
                  <a:pt x="230627" y="194517"/>
                </a:lnTo>
                <a:lnTo>
                  <a:pt x="254996" y="193629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Freeform 22"/>
          <p:cNvSpPr/>
          <p:nvPr/>
        </p:nvSpPr>
        <p:spPr>
          <a:xfrm>
            <a:off x="4024705" y="3097023"/>
            <a:ext cx="37585" cy="484312"/>
          </a:xfrm>
          <a:custGeom>
            <a:avLst/>
            <a:gdLst/>
            <a:ahLst/>
            <a:cxnLst/>
            <a:rect l="0" t="0" r="0" b="0"/>
            <a:pathLst>
              <a:path w="37585" h="484312">
                <a:moveTo>
                  <a:pt x="16527" y="0"/>
                </a:moveTo>
                <a:lnTo>
                  <a:pt x="16393" y="11802"/>
                </a:lnTo>
                <a:lnTo>
                  <a:pt x="15113" y="23571"/>
                </a:lnTo>
                <a:lnTo>
                  <a:pt x="12529" y="36462"/>
                </a:lnTo>
                <a:lnTo>
                  <a:pt x="9155" y="50310"/>
                </a:lnTo>
                <a:lnTo>
                  <a:pt x="5819" y="64638"/>
                </a:lnTo>
                <a:lnTo>
                  <a:pt x="2997" y="79103"/>
                </a:lnTo>
                <a:lnTo>
                  <a:pt x="973" y="93380"/>
                </a:lnTo>
                <a:lnTo>
                  <a:pt x="0" y="107107"/>
                </a:lnTo>
                <a:lnTo>
                  <a:pt x="90" y="120153"/>
                </a:lnTo>
                <a:lnTo>
                  <a:pt x="931" y="132725"/>
                </a:lnTo>
                <a:lnTo>
                  <a:pt x="2020" y="145247"/>
                </a:lnTo>
                <a:lnTo>
                  <a:pt x="3044" y="157974"/>
                </a:lnTo>
                <a:lnTo>
                  <a:pt x="4050" y="170982"/>
                </a:lnTo>
                <a:lnTo>
                  <a:pt x="5331" y="184255"/>
                </a:lnTo>
                <a:lnTo>
                  <a:pt x="7040" y="197744"/>
                </a:lnTo>
                <a:lnTo>
                  <a:pt x="9018" y="211397"/>
                </a:lnTo>
                <a:lnTo>
                  <a:pt x="10894" y="225168"/>
                </a:lnTo>
                <a:lnTo>
                  <a:pt x="12457" y="239024"/>
                </a:lnTo>
                <a:lnTo>
                  <a:pt x="13828" y="252938"/>
                </a:lnTo>
                <a:lnTo>
                  <a:pt x="15356" y="266892"/>
                </a:lnTo>
                <a:lnTo>
                  <a:pt x="17231" y="280883"/>
                </a:lnTo>
                <a:lnTo>
                  <a:pt x="19321" y="295229"/>
                </a:lnTo>
                <a:lnTo>
                  <a:pt x="21271" y="310538"/>
                </a:lnTo>
                <a:lnTo>
                  <a:pt x="22885" y="327052"/>
                </a:lnTo>
                <a:lnTo>
                  <a:pt x="24289" y="344211"/>
                </a:lnTo>
                <a:lnTo>
                  <a:pt x="25840" y="360890"/>
                </a:lnTo>
                <a:lnTo>
                  <a:pt x="27729" y="376485"/>
                </a:lnTo>
                <a:lnTo>
                  <a:pt x="29830" y="391225"/>
                </a:lnTo>
                <a:lnTo>
                  <a:pt x="31786" y="405877"/>
                </a:lnTo>
                <a:lnTo>
                  <a:pt x="33399" y="420897"/>
                </a:lnTo>
                <a:lnTo>
                  <a:pt x="34637" y="435669"/>
                </a:lnTo>
                <a:lnTo>
                  <a:pt x="35677" y="450114"/>
                </a:lnTo>
                <a:lnTo>
                  <a:pt x="36607" y="465511"/>
                </a:lnTo>
                <a:lnTo>
                  <a:pt x="37584" y="484311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Freeform 23"/>
          <p:cNvSpPr/>
          <p:nvPr/>
        </p:nvSpPr>
        <p:spPr>
          <a:xfrm>
            <a:off x="3767491" y="3286536"/>
            <a:ext cx="452726" cy="84229"/>
          </a:xfrm>
          <a:custGeom>
            <a:avLst/>
            <a:gdLst/>
            <a:ahLst/>
            <a:cxnLst/>
            <a:rect l="0" t="0" r="0" b="0"/>
            <a:pathLst>
              <a:path w="452726" h="84229">
                <a:moveTo>
                  <a:pt x="452725" y="0"/>
                </a:moveTo>
                <a:lnTo>
                  <a:pt x="441057" y="67"/>
                </a:lnTo>
                <a:lnTo>
                  <a:pt x="430568" y="707"/>
                </a:lnTo>
                <a:lnTo>
                  <a:pt x="420252" y="2004"/>
                </a:lnTo>
                <a:lnTo>
                  <a:pt x="409433" y="3863"/>
                </a:lnTo>
                <a:lnTo>
                  <a:pt x="397144" y="6180"/>
                </a:lnTo>
                <a:lnTo>
                  <a:pt x="383004" y="8846"/>
                </a:lnTo>
                <a:lnTo>
                  <a:pt x="367444" y="11770"/>
                </a:lnTo>
                <a:lnTo>
                  <a:pt x="351394" y="14877"/>
                </a:lnTo>
                <a:lnTo>
                  <a:pt x="335439" y="18113"/>
                </a:lnTo>
                <a:lnTo>
                  <a:pt x="319321" y="21437"/>
                </a:lnTo>
                <a:lnTo>
                  <a:pt x="302150" y="24821"/>
                </a:lnTo>
                <a:lnTo>
                  <a:pt x="283492" y="28246"/>
                </a:lnTo>
                <a:lnTo>
                  <a:pt x="263537" y="31700"/>
                </a:lnTo>
                <a:lnTo>
                  <a:pt x="242831" y="35171"/>
                </a:lnTo>
                <a:lnTo>
                  <a:pt x="221794" y="38650"/>
                </a:lnTo>
                <a:lnTo>
                  <a:pt x="200972" y="41970"/>
                </a:lnTo>
                <a:lnTo>
                  <a:pt x="181079" y="44821"/>
                </a:lnTo>
                <a:lnTo>
                  <a:pt x="162414" y="47074"/>
                </a:lnTo>
                <a:lnTo>
                  <a:pt x="145087" y="48926"/>
                </a:lnTo>
                <a:lnTo>
                  <a:pt x="129202" y="50784"/>
                </a:lnTo>
                <a:lnTo>
                  <a:pt x="114651" y="52888"/>
                </a:lnTo>
                <a:lnTo>
                  <a:pt x="100875" y="55303"/>
                </a:lnTo>
                <a:lnTo>
                  <a:pt x="87002" y="58004"/>
                </a:lnTo>
                <a:lnTo>
                  <a:pt x="72565" y="60934"/>
                </a:lnTo>
                <a:lnTo>
                  <a:pt x="58018" y="64079"/>
                </a:lnTo>
                <a:lnTo>
                  <a:pt x="43017" y="67881"/>
                </a:lnTo>
                <a:lnTo>
                  <a:pt x="25120" y="73791"/>
                </a:lnTo>
                <a:lnTo>
                  <a:pt x="0" y="84228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Freeform 24"/>
          <p:cNvSpPr/>
          <p:nvPr/>
        </p:nvSpPr>
        <p:spPr>
          <a:xfrm>
            <a:off x="4241273" y="3476049"/>
            <a:ext cx="10530" cy="147399"/>
          </a:xfrm>
          <a:custGeom>
            <a:avLst/>
            <a:gdLst/>
            <a:ahLst/>
            <a:cxnLst/>
            <a:rect l="0" t="0" r="0" b="0"/>
            <a:pathLst>
              <a:path w="10530" h="147399">
                <a:moveTo>
                  <a:pt x="0" y="0"/>
                </a:moveTo>
                <a:lnTo>
                  <a:pt x="0" y="11802"/>
                </a:lnTo>
                <a:lnTo>
                  <a:pt x="0" y="23571"/>
                </a:lnTo>
                <a:lnTo>
                  <a:pt x="4" y="36457"/>
                </a:lnTo>
                <a:lnTo>
                  <a:pt x="177" y="50132"/>
                </a:lnTo>
                <a:lnTo>
                  <a:pt x="826" y="63812"/>
                </a:lnTo>
                <a:lnTo>
                  <a:pt x="2074" y="77023"/>
                </a:lnTo>
                <a:lnTo>
                  <a:pt x="3736" y="89574"/>
                </a:lnTo>
                <a:lnTo>
                  <a:pt x="5563" y="102833"/>
                </a:lnTo>
                <a:lnTo>
                  <a:pt x="7717" y="120193"/>
                </a:lnTo>
                <a:lnTo>
                  <a:pt x="10529" y="147398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Freeform 25"/>
          <p:cNvSpPr/>
          <p:nvPr/>
        </p:nvSpPr>
        <p:spPr>
          <a:xfrm>
            <a:off x="4230745" y="3328650"/>
            <a:ext cx="12701" cy="12701"/>
          </a:xfrm>
          <a:custGeom>
            <a:avLst/>
            <a:gdLst/>
            <a:ahLst/>
            <a:cxnLst/>
            <a:rect l="0" t="0" r="0" b="0"/>
            <a:pathLst>
              <a:path w="12701" h="12701">
                <a:moveTo>
                  <a:pt x="0" y="0"/>
                </a:moveTo>
                <a:lnTo>
                  <a:pt x="12700" y="12700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Freeform 26"/>
          <p:cNvSpPr/>
          <p:nvPr/>
        </p:nvSpPr>
        <p:spPr>
          <a:xfrm>
            <a:off x="4325501" y="3318121"/>
            <a:ext cx="157929" cy="236788"/>
          </a:xfrm>
          <a:custGeom>
            <a:avLst/>
            <a:gdLst/>
            <a:ahLst/>
            <a:cxnLst/>
            <a:rect l="0" t="0" r="0" b="0"/>
            <a:pathLst>
              <a:path w="157929" h="236788">
                <a:moveTo>
                  <a:pt x="0" y="84228"/>
                </a:moveTo>
                <a:lnTo>
                  <a:pt x="3001" y="93030"/>
                </a:lnTo>
                <a:lnTo>
                  <a:pt x="6424" y="101377"/>
                </a:lnTo>
                <a:lnTo>
                  <a:pt x="10620" y="110075"/>
                </a:lnTo>
                <a:lnTo>
                  <a:pt x="15520" y="119196"/>
                </a:lnTo>
                <a:lnTo>
                  <a:pt x="21001" y="128691"/>
                </a:lnTo>
                <a:lnTo>
                  <a:pt x="26932" y="138483"/>
                </a:lnTo>
                <a:lnTo>
                  <a:pt x="33193" y="148497"/>
                </a:lnTo>
                <a:lnTo>
                  <a:pt x="39691" y="158671"/>
                </a:lnTo>
                <a:lnTo>
                  <a:pt x="46356" y="168952"/>
                </a:lnTo>
                <a:lnTo>
                  <a:pt x="53134" y="179144"/>
                </a:lnTo>
                <a:lnTo>
                  <a:pt x="59992" y="188913"/>
                </a:lnTo>
                <a:lnTo>
                  <a:pt x="66901" y="198114"/>
                </a:lnTo>
                <a:lnTo>
                  <a:pt x="73847" y="206766"/>
                </a:lnTo>
                <a:lnTo>
                  <a:pt x="80817" y="214965"/>
                </a:lnTo>
                <a:lnTo>
                  <a:pt x="87804" y="222797"/>
                </a:lnTo>
                <a:lnTo>
                  <a:pt x="94801" y="229701"/>
                </a:lnTo>
                <a:lnTo>
                  <a:pt x="101805" y="234522"/>
                </a:lnTo>
                <a:lnTo>
                  <a:pt x="108805" y="236787"/>
                </a:lnTo>
                <a:lnTo>
                  <a:pt x="115472" y="236341"/>
                </a:lnTo>
                <a:lnTo>
                  <a:pt x="121190" y="232999"/>
                </a:lnTo>
                <a:lnTo>
                  <a:pt x="125704" y="226970"/>
                </a:lnTo>
                <a:lnTo>
                  <a:pt x="129243" y="218720"/>
                </a:lnTo>
                <a:lnTo>
                  <a:pt x="132316" y="208765"/>
                </a:lnTo>
                <a:lnTo>
                  <a:pt x="135271" y="197560"/>
                </a:lnTo>
                <a:lnTo>
                  <a:pt x="138106" y="185466"/>
                </a:lnTo>
                <a:lnTo>
                  <a:pt x="140563" y="172751"/>
                </a:lnTo>
                <a:lnTo>
                  <a:pt x="142516" y="159603"/>
                </a:lnTo>
                <a:lnTo>
                  <a:pt x="143982" y="145996"/>
                </a:lnTo>
                <a:lnTo>
                  <a:pt x="145040" y="131715"/>
                </a:lnTo>
                <a:lnTo>
                  <a:pt x="145791" y="116705"/>
                </a:lnTo>
                <a:lnTo>
                  <a:pt x="146482" y="101370"/>
                </a:lnTo>
                <a:lnTo>
                  <a:pt x="147486" y="86453"/>
                </a:lnTo>
                <a:lnTo>
                  <a:pt x="148976" y="72351"/>
                </a:lnTo>
                <a:lnTo>
                  <a:pt x="150801" y="59173"/>
                </a:lnTo>
                <a:lnTo>
                  <a:pt x="152756" y="45412"/>
                </a:lnTo>
                <a:lnTo>
                  <a:pt x="155015" y="27627"/>
                </a:lnTo>
                <a:lnTo>
                  <a:pt x="157928" y="0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Freeform 27"/>
          <p:cNvSpPr/>
          <p:nvPr/>
        </p:nvSpPr>
        <p:spPr>
          <a:xfrm>
            <a:off x="4518793" y="3292840"/>
            <a:ext cx="227849" cy="251824"/>
          </a:xfrm>
          <a:custGeom>
            <a:avLst/>
            <a:gdLst/>
            <a:ahLst/>
            <a:cxnLst/>
            <a:rect l="0" t="0" r="0" b="0"/>
            <a:pathLst>
              <a:path w="227849" h="251824">
                <a:moveTo>
                  <a:pt x="17278" y="98981"/>
                </a:moveTo>
                <a:lnTo>
                  <a:pt x="23213" y="104782"/>
                </a:lnTo>
                <a:lnTo>
                  <a:pt x="29418" y="109706"/>
                </a:lnTo>
                <a:lnTo>
                  <a:pt x="36513" y="114208"/>
                </a:lnTo>
                <a:lnTo>
                  <a:pt x="44453" y="118429"/>
                </a:lnTo>
                <a:lnTo>
                  <a:pt x="53100" y="122443"/>
                </a:lnTo>
                <a:lnTo>
                  <a:pt x="62295" y="126295"/>
                </a:lnTo>
                <a:lnTo>
                  <a:pt x="71894" y="129702"/>
                </a:lnTo>
                <a:lnTo>
                  <a:pt x="81784" y="132081"/>
                </a:lnTo>
                <a:lnTo>
                  <a:pt x="91872" y="133192"/>
                </a:lnTo>
                <a:lnTo>
                  <a:pt x="101933" y="132953"/>
                </a:lnTo>
                <a:lnTo>
                  <a:pt x="111614" y="131273"/>
                </a:lnTo>
                <a:lnTo>
                  <a:pt x="120755" y="128247"/>
                </a:lnTo>
                <a:lnTo>
                  <a:pt x="129368" y="123945"/>
                </a:lnTo>
                <a:lnTo>
                  <a:pt x="137540" y="118316"/>
                </a:lnTo>
                <a:lnTo>
                  <a:pt x="145368" y="111458"/>
                </a:lnTo>
                <a:lnTo>
                  <a:pt x="152779" y="103584"/>
                </a:lnTo>
                <a:lnTo>
                  <a:pt x="159536" y="94929"/>
                </a:lnTo>
                <a:lnTo>
                  <a:pt x="165556" y="85701"/>
                </a:lnTo>
                <a:lnTo>
                  <a:pt x="170582" y="76065"/>
                </a:lnTo>
                <a:lnTo>
                  <a:pt x="174129" y="66144"/>
                </a:lnTo>
                <a:lnTo>
                  <a:pt x="176061" y="56031"/>
                </a:lnTo>
                <a:lnTo>
                  <a:pt x="176392" y="45953"/>
                </a:lnTo>
                <a:lnTo>
                  <a:pt x="175101" y="36259"/>
                </a:lnTo>
                <a:lnTo>
                  <a:pt x="172336" y="27118"/>
                </a:lnTo>
                <a:lnTo>
                  <a:pt x="168040" y="18844"/>
                </a:lnTo>
                <a:lnTo>
                  <a:pt x="161883" y="11965"/>
                </a:lnTo>
                <a:lnTo>
                  <a:pt x="153858" y="6641"/>
                </a:lnTo>
                <a:lnTo>
                  <a:pt x="144386" y="2879"/>
                </a:lnTo>
                <a:lnTo>
                  <a:pt x="134120" y="713"/>
                </a:lnTo>
                <a:lnTo>
                  <a:pt x="123518" y="0"/>
                </a:lnTo>
                <a:lnTo>
                  <a:pt x="112978" y="637"/>
                </a:lnTo>
                <a:lnTo>
                  <a:pt x="102908" y="2651"/>
                </a:lnTo>
                <a:lnTo>
                  <a:pt x="93473" y="5929"/>
                </a:lnTo>
                <a:lnTo>
                  <a:pt x="84648" y="10245"/>
                </a:lnTo>
                <a:lnTo>
                  <a:pt x="76325" y="15359"/>
                </a:lnTo>
                <a:lnTo>
                  <a:pt x="68389" y="21061"/>
                </a:lnTo>
                <a:lnTo>
                  <a:pt x="60734" y="27347"/>
                </a:lnTo>
                <a:lnTo>
                  <a:pt x="53279" y="34397"/>
                </a:lnTo>
                <a:lnTo>
                  <a:pt x="45968" y="42251"/>
                </a:lnTo>
                <a:lnTo>
                  <a:pt x="38922" y="50815"/>
                </a:lnTo>
                <a:lnTo>
                  <a:pt x="32416" y="59941"/>
                </a:lnTo>
                <a:lnTo>
                  <a:pt x="26560" y="69489"/>
                </a:lnTo>
                <a:lnTo>
                  <a:pt x="21305" y="79341"/>
                </a:lnTo>
                <a:lnTo>
                  <a:pt x="16542" y="89408"/>
                </a:lnTo>
                <a:lnTo>
                  <a:pt x="12156" y="99628"/>
                </a:lnTo>
                <a:lnTo>
                  <a:pt x="8210" y="110118"/>
                </a:lnTo>
                <a:lnTo>
                  <a:pt x="4932" y="121153"/>
                </a:lnTo>
                <a:lnTo>
                  <a:pt x="2397" y="132834"/>
                </a:lnTo>
                <a:lnTo>
                  <a:pt x="694" y="144951"/>
                </a:lnTo>
                <a:lnTo>
                  <a:pt x="0" y="157085"/>
                </a:lnTo>
                <a:lnTo>
                  <a:pt x="318" y="168988"/>
                </a:lnTo>
                <a:lnTo>
                  <a:pt x="1667" y="180590"/>
                </a:lnTo>
                <a:lnTo>
                  <a:pt x="4168" y="191913"/>
                </a:lnTo>
                <a:lnTo>
                  <a:pt x="7781" y="203003"/>
                </a:lnTo>
                <a:lnTo>
                  <a:pt x="12493" y="213584"/>
                </a:lnTo>
                <a:lnTo>
                  <a:pt x="18406" y="223092"/>
                </a:lnTo>
                <a:lnTo>
                  <a:pt x="25462" y="231298"/>
                </a:lnTo>
                <a:lnTo>
                  <a:pt x="33640" y="238131"/>
                </a:lnTo>
                <a:lnTo>
                  <a:pt x="43032" y="243504"/>
                </a:lnTo>
                <a:lnTo>
                  <a:pt x="53568" y="247521"/>
                </a:lnTo>
                <a:lnTo>
                  <a:pt x="64898" y="250254"/>
                </a:lnTo>
                <a:lnTo>
                  <a:pt x="76493" y="251655"/>
                </a:lnTo>
                <a:lnTo>
                  <a:pt x="88036" y="251823"/>
                </a:lnTo>
                <a:lnTo>
                  <a:pt x="99565" y="250973"/>
                </a:lnTo>
                <a:lnTo>
                  <a:pt x="111371" y="249341"/>
                </a:lnTo>
                <a:lnTo>
                  <a:pt x="123607" y="247129"/>
                </a:lnTo>
                <a:lnTo>
                  <a:pt x="136113" y="244340"/>
                </a:lnTo>
                <a:lnTo>
                  <a:pt x="148515" y="240791"/>
                </a:lnTo>
                <a:lnTo>
                  <a:pt x="160598" y="236445"/>
                </a:lnTo>
                <a:lnTo>
                  <a:pt x="172249" y="231511"/>
                </a:lnTo>
                <a:lnTo>
                  <a:pt x="184738" y="225775"/>
                </a:lnTo>
                <a:lnTo>
                  <a:pt x="201396" y="217615"/>
                </a:lnTo>
                <a:lnTo>
                  <a:pt x="227848" y="204266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Freeform 28"/>
          <p:cNvSpPr/>
          <p:nvPr/>
        </p:nvSpPr>
        <p:spPr>
          <a:xfrm>
            <a:off x="5147182" y="2981209"/>
            <a:ext cx="434078" cy="565261"/>
          </a:xfrm>
          <a:custGeom>
            <a:avLst/>
            <a:gdLst/>
            <a:ahLst/>
            <a:cxnLst/>
            <a:rect l="0" t="0" r="0" b="0"/>
            <a:pathLst>
              <a:path w="434078" h="565261">
                <a:moveTo>
                  <a:pt x="41656" y="136871"/>
                </a:moveTo>
                <a:lnTo>
                  <a:pt x="35856" y="145672"/>
                </a:lnTo>
                <a:lnTo>
                  <a:pt x="30931" y="154019"/>
                </a:lnTo>
                <a:lnTo>
                  <a:pt x="26433" y="162722"/>
                </a:lnTo>
                <a:lnTo>
                  <a:pt x="22385" y="172016"/>
                </a:lnTo>
                <a:lnTo>
                  <a:pt x="19020" y="182159"/>
                </a:lnTo>
                <a:lnTo>
                  <a:pt x="16407" y="193200"/>
                </a:lnTo>
                <a:lnTo>
                  <a:pt x="14307" y="204867"/>
                </a:lnTo>
                <a:lnTo>
                  <a:pt x="12280" y="216689"/>
                </a:lnTo>
                <a:lnTo>
                  <a:pt x="10065" y="228387"/>
                </a:lnTo>
                <a:lnTo>
                  <a:pt x="7745" y="240190"/>
                </a:lnTo>
                <a:lnTo>
                  <a:pt x="5641" y="252712"/>
                </a:lnTo>
                <a:lnTo>
                  <a:pt x="3929" y="266251"/>
                </a:lnTo>
                <a:lnTo>
                  <a:pt x="2626" y="280785"/>
                </a:lnTo>
                <a:lnTo>
                  <a:pt x="1677" y="296152"/>
                </a:lnTo>
                <a:lnTo>
                  <a:pt x="1005" y="312162"/>
                </a:lnTo>
                <a:lnTo>
                  <a:pt x="537" y="328641"/>
                </a:lnTo>
                <a:lnTo>
                  <a:pt x="215" y="345456"/>
                </a:lnTo>
                <a:lnTo>
                  <a:pt x="0" y="362505"/>
                </a:lnTo>
                <a:lnTo>
                  <a:pt x="24" y="379716"/>
                </a:lnTo>
                <a:lnTo>
                  <a:pt x="572" y="397035"/>
                </a:lnTo>
                <a:lnTo>
                  <a:pt x="1758" y="414426"/>
                </a:lnTo>
                <a:lnTo>
                  <a:pt x="3538" y="431698"/>
                </a:lnTo>
                <a:lnTo>
                  <a:pt x="5804" y="448529"/>
                </a:lnTo>
                <a:lnTo>
                  <a:pt x="8444" y="464772"/>
                </a:lnTo>
                <a:lnTo>
                  <a:pt x="11522" y="480291"/>
                </a:lnTo>
                <a:lnTo>
                  <a:pt x="15266" y="494873"/>
                </a:lnTo>
                <a:lnTo>
                  <a:pt x="19747" y="508493"/>
                </a:lnTo>
                <a:lnTo>
                  <a:pt x="24892" y="521115"/>
                </a:lnTo>
                <a:lnTo>
                  <a:pt x="30569" y="532607"/>
                </a:lnTo>
                <a:lnTo>
                  <a:pt x="36658" y="542993"/>
                </a:lnTo>
                <a:lnTo>
                  <a:pt x="43374" y="551952"/>
                </a:lnTo>
                <a:lnTo>
                  <a:pt x="51246" y="558768"/>
                </a:lnTo>
                <a:lnTo>
                  <a:pt x="60461" y="563230"/>
                </a:lnTo>
                <a:lnTo>
                  <a:pt x="70582" y="565260"/>
                </a:lnTo>
                <a:lnTo>
                  <a:pt x="80760" y="564661"/>
                </a:lnTo>
                <a:lnTo>
                  <a:pt x="90493" y="561590"/>
                </a:lnTo>
                <a:lnTo>
                  <a:pt x="99636" y="556462"/>
                </a:lnTo>
                <a:lnTo>
                  <a:pt x="108230" y="549749"/>
                </a:lnTo>
                <a:lnTo>
                  <a:pt x="116378" y="541866"/>
                </a:lnTo>
                <a:lnTo>
                  <a:pt x="124188" y="532985"/>
                </a:lnTo>
                <a:lnTo>
                  <a:pt x="131753" y="523046"/>
                </a:lnTo>
                <a:lnTo>
                  <a:pt x="139142" y="512104"/>
                </a:lnTo>
                <a:lnTo>
                  <a:pt x="146242" y="500315"/>
                </a:lnTo>
                <a:lnTo>
                  <a:pt x="152784" y="487870"/>
                </a:lnTo>
                <a:lnTo>
                  <a:pt x="158666" y="474945"/>
                </a:lnTo>
                <a:lnTo>
                  <a:pt x="163937" y="461842"/>
                </a:lnTo>
                <a:lnTo>
                  <a:pt x="168711" y="448971"/>
                </a:lnTo>
                <a:lnTo>
                  <a:pt x="173109" y="436538"/>
                </a:lnTo>
                <a:lnTo>
                  <a:pt x="177233" y="424562"/>
                </a:lnTo>
                <a:lnTo>
                  <a:pt x="181163" y="412980"/>
                </a:lnTo>
                <a:lnTo>
                  <a:pt x="184964" y="401797"/>
                </a:lnTo>
                <a:lnTo>
                  <a:pt x="188872" y="394150"/>
                </a:lnTo>
                <a:lnTo>
                  <a:pt x="192737" y="393835"/>
                </a:lnTo>
                <a:lnTo>
                  <a:pt x="196024" y="399404"/>
                </a:lnTo>
                <a:lnTo>
                  <a:pt x="198941" y="408966"/>
                </a:lnTo>
                <a:lnTo>
                  <a:pt x="201615" y="421028"/>
                </a:lnTo>
                <a:lnTo>
                  <a:pt x="203888" y="434391"/>
                </a:lnTo>
                <a:lnTo>
                  <a:pt x="205687" y="448325"/>
                </a:lnTo>
                <a:lnTo>
                  <a:pt x="207368" y="462306"/>
                </a:lnTo>
                <a:lnTo>
                  <a:pt x="209627" y="475863"/>
                </a:lnTo>
                <a:lnTo>
                  <a:pt x="212816" y="488800"/>
                </a:lnTo>
                <a:lnTo>
                  <a:pt x="217109" y="500967"/>
                </a:lnTo>
                <a:lnTo>
                  <a:pt x="222672" y="512156"/>
                </a:lnTo>
                <a:lnTo>
                  <a:pt x="229460" y="522341"/>
                </a:lnTo>
                <a:lnTo>
                  <a:pt x="237443" y="531164"/>
                </a:lnTo>
                <a:lnTo>
                  <a:pt x="246696" y="537891"/>
                </a:lnTo>
                <a:lnTo>
                  <a:pt x="257136" y="542293"/>
                </a:lnTo>
                <a:lnTo>
                  <a:pt x="268398" y="544283"/>
                </a:lnTo>
                <a:lnTo>
                  <a:pt x="279949" y="543657"/>
                </a:lnTo>
                <a:lnTo>
                  <a:pt x="291457" y="540569"/>
                </a:lnTo>
                <a:lnTo>
                  <a:pt x="302792" y="535429"/>
                </a:lnTo>
                <a:lnTo>
                  <a:pt x="313936" y="528708"/>
                </a:lnTo>
                <a:lnTo>
                  <a:pt x="324905" y="520825"/>
                </a:lnTo>
                <a:lnTo>
                  <a:pt x="335406" y="512112"/>
                </a:lnTo>
                <a:lnTo>
                  <a:pt x="344860" y="502820"/>
                </a:lnTo>
                <a:lnTo>
                  <a:pt x="353040" y="493133"/>
                </a:lnTo>
                <a:lnTo>
                  <a:pt x="360194" y="483342"/>
                </a:lnTo>
                <a:lnTo>
                  <a:pt x="366848" y="473841"/>
                </a:lnTo>
                <a:lnTo>
                  <a:pt x="373360" y="464816"/>
                </a:lnTo>
                <a:lnTo>
                  <a:pt x="379737" y="456110"/>
                </a:lnTo>
                <a:lnTo>
                  <a:pt x="385726" y="447344"/>
                </a:lnTo>
                <a:lnTo>
                  <a:pt x="391203" y="438294"/>
                </a:lnTo>
                <a:lnTo>
                  <a:pt x="396188" y="428909"/>
                </a:lnTo>
                <a:lnTo>
                  <a:pt x="400763" y="419222"/>
                </a:lnTo>
                <a:lnTo>
                  <a:pt x="405023" y="409290"/>
                </a:lnTo>
                <a:lnTo>
                  <a:pt x="409053" y="399009"/>
                </a:lnTo>
                <a:lnTo>
                  <a:pt x="412920" y="388122"/>
                </a:lnTo>
                <a:lnTo>
                  <a:pt x="416673" y="376524"/>
                </a:lnTo>
                <a:lnTo>
                  <a:pt x="420346" y="363786"/>
                </a:lnTo>
                <a:lnTo>
                  <a:pt x="423967" y="349107"/>
                </a:lnTo>
                <a:lnTo>
                  <a:pt x="427541" y="332223"/>
                </a:lnTo>
                <a:lnTo>
                  <a:pt x="430755" y="313341"/>
                </a:lnTo>
                <a:lnTo>
                  <a:pt x="433001" y="292846"/>
                </a:lnTo>
                <a:lnTo>
                  <a:pt x="434031" y="271138"/>
                </a:lnTo>
                <a:lnTo>
                  <a:pt x="434077" y="248716"/>
                </a:lnTo>
                <a:lnTo>
                  <a:pt x="433652" y="226147"/>
                </a:lnTo>
                <a:lnTo>
                  <a:pt x="433105" y="203763"/>
                </a:lnTo>
                <a:lnTo>
                  <a:pt x="432436" y="182160"/>
                </a:lnTo>
                <a:lnTo>
                  <a:pt x="431387" y="162252"/>
                </a:lnTo>
                <a:lnTo>
                  <a:pt x="429833" y="144380"/>
                </a:lnTo>
                <a:lnTo>
                  <a:pt x="427790" y="128396"/>
                </a:lnTo>
                <a:lnTo>
                  <a:pt x="425340" y="113949"/>
                </a:lnTo>
                <a:lnTo>
                  <a:pt x="422578" y="100660"/>
                </a:lnTo>
                <a:lnTo>
                  <a:pt x="419587" y="87882"/>
                </a:lnTo>
                <a:lnTo>
                  <a:pt x="416433" y="74754"/>
                </a:lnTo>
                <a:lnTo>
                  <a:pt x="413170" y="60856"/>
                </a:lnTo>
                <a:lnTo>
                  <a:pt x="409985" y="46887"/>
                </a:lnTo>
                <a:lnTo>
                  <a:pt x="406888" y="33090"/>
                </a:lnTo>
                <a:lnTo>
                  <a:pt x="403609" y="18246"/>
                </a:lnTo>
                <a:lnTo>
                  <a:pt x="399625" y="0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Freeform 29"/>
          <p:cNvSpPr/>
          <p:nvPr/>
        </p:nvSpPr>
        <p:spPr>
          <a:xfrm>
            <a:off x="5604643" y="3412878"/>
            <a:ext cx="107370" cy="173836"/>
          </a:xfrm>
          <a:custGeom>
            <a:avLst/>
            <a:gdLst/>
            <a:ahLst/>
            <a:cxnLst/>
            <a:rect l="0" t="0" r="0" b="0"/>
            <a:pathLst>
              <a:path w="107370" h="173836">
                <a:moveTo>
                  <a:pt x="79034" y="0"/>
                </a:moveTo>
                <a:lnTo>
                  <a:pt x="70300" y="5935"/>
                </a:lnTo>
                <a:lnTo>
                  <a:pt x="62594" y="12140"/>
                </a:lnTo>
                <a:lnTo>
                  <a:pt x="55192" y="19235"/>
                </a:lnTo>
                <a:lnTo>
                  <a:pt x="47931" y="27175"/>
                </a:lnTo>
                <a:lnTo>
                  <a:pt x="40752" y="35822"/>
                </a:lnTo>
                <a:lnTo>
                  <a:pt x="33631" y="45017"/>
                </a:lnTo>
                <a:lnTo>
                  <a:pt x="26713" y="54616"/>
                </a:lnTo>
                <a:lnTo>
                  <a:pt x="20295" y="64506"/>
                </a:lnTo>
                <a:lnTo>
                  <a:pt x="14502" y="74603"/>
                </a:lnTo>
                <a:lnTo>
                  <a:pt x="9460" y="85010"/>
                </a:lnTo>
                <a:lnTo>
                  <a:pt x="5371" y="95987"/>
                </a:lnTo>
                <a:lnTo>
                  <a:pt x="2262" y="107631"/>
                </a:lnTo>
                <a:lnTo>
                  <a:pt x="325" y="119722"/>
                </a:lnTo>
                <a:lnTo>
                  <a:pt x="0" y="131838"/>
                </a:lnTo>
                <a:lnTo>
                  <a:pt x="1384" y="143711"/>
                </a:lnTo>
                <a:lnTo>
                  <a:pt x="4602" y="154614"/>
                </a:lnTo>
                <a:lnTo>
                  <a:pt x="9960" y="163340"/>
                </a:lnTo>
                <a:lnTo>
                  <a:pt x="17413" y="169417"/>
                </a:lnTo>
                <a:lnTo>
                  <a:pt x="26484" y="172867"/>
                </a:lnTo>
                <a:lnTo>
                  <a:pt x="36474" y="173835"/>
                </a:lnTo>
                <a:lnTo>
                  <a:pt x="46887" y="172669"/>
                </a:lnTo>
                <a:lnTo>
                  <a:pt x="57298" y="169653"/>
                </a:lnTo>
                <a:lnTo>
                  <a:pt x="67281" y="164905"/>
                </a:lnTo>
                <a:lnTo>
                  <a:pt x="76648" y="158641"/>
                </a:lnTo>
                <a:lnTo>
                  <a:pt x="85089" y="150999"/>
                </a:lnTo>
                <a:lnTo>
                  <a:pt x="92088" y="141968"/>
                </a:lnTo>
                <a:lnTo>
                  <a:pt x="97501" y="131670"/>
                </a:lnTo>
                <a:lnTo>
                  <a:pt x="101493" y="120331"/>
                </a:lnTo>
                <a:lnTo>
                  <a:pt x="104347" y="108196"/>
                </a:lnTo>
                <a:lnTo>
                  <a:pt x="106336" y="95482"/>
                </a:lnTo>
                <a:lnTo>
                  <a:pt x="107369" y="82522"/>
                </a:lnTo>
                <a:lnTo>
                  <a:pt x="107016" y="69748"/>
                </a:lnTo>
                <a:lnTo>
                  <a:pt x="105144" y="57394"/>
                </a:lnTo>
                <a:lnTo>
                  <a:pt x="101649" y="45941"/>
                </a:lnTo>
                <a:lnTo>
                  <a:pt x="95630" y="35088"/>
                </a:lnTo>
                <a:lnTo>
                  <a:pt x="83202" y="23884"/>
                </a:lnTo>
                <a:lnTo>
                  <a:pt x="57978" y="10529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Freeform 30"/>
          <p:cNvSpPr/>
          <p:nvPr/>
        </p:nvSpPr>
        <p:spPr>
          <a:xfrm>
            <a:off x="5771374" y="3370764"/>
            <a:ext cx="122874" cy="190428"/>
          </a:xfrm>
          <a:custGeom>
            <a:avLst/>
            <a:gdLst/>
            <a:ahLst/>
            <a:cxnLst/>
            <a:rect l="0" t="0" r="0" b="0"/>
            <a:pathLst>
              <a:path w="122874" h="190428">
                <a:moveTo>
                  <a:pt x="7060" y="126342"/>
                </a:moveTo>
                <a:lnTo>
                  <a:pt x="7194" y="137943"/>
                </a:lnTo>
                <a:lnTo>
                  <a:pt x="8475" y="147791"/>
                </a:lnTo>
                <a:lnTo>
                  <a:pt x="11063" y="156801"/>
                </a:lnTo>
                <a:lnTo>
                  <a:pt x="14610" y="165416"/>
                </a:lnTo>
                <a:lnTo>
                  <a:pt x="18594" y="174091"/>
                </a:lnTo>
                <a:lnTo>
                  <a:pt x="22651" y="182991"/>
                </a:lnTo>
                <a:lnTo>
                  <a:pt x="25817" y="189485"/>
                </a:lnTo>
                <a:lnTo>
                  <a:pt x="27002" y="190427"/>
                </a:lnTo>
                <a:lnTo>
                  <a:pt x="26492" y="187138"/>
                </a:lnTo>
                <a:lnTo>
                  <a:pt x="24855" y="181181"/>
                </a:lnTo>
                <a:lnTo>
                  <a:pt x="22516" y="173565"/>
                </a:lnTo>
                <a:lnTo>
                  <a:pt x="19745" y="164910"/>
                </a:lnTo>
                <a:lnTo>
                  <a:pt x="16708" y="155597"/>
                </a:lnTo>
                <a:lnTo>
                  <a:pt x="13502" y="145861"/>
                </a:lnTo>
                <a:lnTo>
                  <a:pt x="10195" y="135849"/>
                </a:lnTo>
                <a:lnTo>
                  <a:pt x="6987" y="125490"/>
                </a:lnTo>
                <a:lnTo>
                  <a:pt x="4210" y="114540"/>
                </a:lnTo>
                <a:lnTo>
                  <a:pt x="2015" y="102913"/>
                </a:lnTo>
                <a:lnTo>
                  <a:pt x="540" y="90831"/>
                </a:lnTo>
                <a:lnTo>
                  <a:pt x="0" y="78721"/>
                </a:lnTo>
                <a:lnTo>
                  <a:pt x="426" y="66843"/>
                </a:lnTo>
                <a:lnTo>
                  <a:pt x="2016" y="55596"/>
                </a:lnTo>
                <a:lnTo>
                  <a:pt x="5211" y="45576"/>
                </a:lnTo>
                <a:lnTo>
                  <a:pt x="10103" y="36989"/>
                </a:lnTo>
                <a:lnTo>
                  <a:pt x="16489" y="29715"/>
                </a:lnTo>
                <a:lnTo>
                  <a:pt x="24064" y="23506"/>
                </a:lnTo>
                <a:lnTo>
                  <a:pt x="32531" y="18107"/>
                </a:lnTo>
                <a:lnTo>
                  <a:pt x="41809" y="13461"/>
                </a:lnTo>
                <a:lnTo>
                  <a:pt x="52013" y="9704"/>
                </a:lnTo>
                <a:lnTo>
                  <a:pt x="63121" y="6839"/>
                </a:lnTo>
                <a:lnTo>
                  <a:pt x="74585" y="4739"/>
                </a:lnTo>
                <a:lnTo>
                  <a:pt x="86638" y="3019"/>
                </a:lnTo>
                <a:lnTo>
                  <a:pt x="101459" y="1525"/>
                </a:lnTo>
                <a:lnTo>
                  <a:pt x="122873" y="0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Freeform 31"/>
          <p:cNvSpPr/>
          <p:nvPr/>
        </p:nvSpPr>
        <p:spPr>
          <a:xfrm>
            <a:off x="5898895" y="3099566"/>
            <a:ext cx="174338" cy="502826"/>
          </a:xfrm>
          <a:custGeom>
            <a:avLst/>
            <a:gdLst/>
            <a:ahLst/>
            <a:cxnLst/>
            <a:rect l="0" t="0" r="0" b="0"/>
            <a:pathLst>
              <a:path w="174338" h="502826">
                <a:moveTo>
                  <a:pt x="132223" y="344897"/>
                </a:moveTo>
                <a:lnTo>
                  <a:pt x="123355" y="339164"/>
                </a:lnTo>
                <a:lnTo>
                  <a:pt x="114368" y="334880"/>
                </a:lnTo>
                <a:lnTo>
                  <a:pt x="104377" y="331683"/>
                </a:lnTo>
                <a:lnTo>
                  <a:pt x="93569" y="329668"/>
                </a:lnTo>
                <a:lnTo>
                  <a:pt x="82406" y="329267"/>
                </a:lnTo>
                <a:lnTo>
                  <a:pt x="71206" y="330583"/>
                </a:lnTo>
                <a:lnTo>
                  <a:pt x="60266" y="333578"/>
                </a:lnTo>
                <a:lnTo>
                  <a:pt x="49930" y="338251"/>
                </a:lnTo>
                <a:lnTo>
                  <a:pt x="40323" y="344429"/>
                </a:lnTo>
                <a:lnTo>
                  <a:pt x="31551" y="351830"/>
                </a:lnTo>
                <a:lnTo>
                  <a:pt x="23798" y="360159"/>
                </a:lnTo>
                <a:lnTo>
                  <a:pt x="17067" y="369169"/>
                </a:lnTo>
                <a:lnTo>
                  <a:pt x="11375" y="378827"/>
                </a:lnTo>
                <a:lnTo>
                  <a:pt x="6842" y="389295"/>
                </a:lnTo>
                <a:lnTo>
                  <a:pt x="3425" y="400593"/>
                </a:lnTo>
                <a:lnTo>
                  <a:pt x="1112" y="412451"/>
                </a:lnTo>
                <a:lnTo>
                  <a:pt x="0" y="424411"/>
                </a:lnTo>
                <a:lnTo>
                  <a:pt x="34" y="436192"/>
                </a:lnTo>
                <a:lnTo>
                  <a:pt x="1190" y="447543"/>
                </a:lnTo>
                <a:lnTo>
                  <a:pt x="3562" y="458166"/>
                </a:lnTo>
                <a:lnTo>
                  <a:pt x="7087" y="467972"/>
                </a:lnTo>
                <a:lnTo>
                  <a:pt x="11743" y="476878"/>
                </a:lnTo>
                <a:lnTo>
                  <a:pt x="17616" y="484721"/>
                </a:lnTo>
                <a:lnTo>
                  <a:pt x="24636" y="491505"/>
                </a:lnTo>
                <a:lnTo>
                  <a:pt x="32452" y="496893"/>
                </a:lnTo>
                <a:lnTo>
                  <a:pt x="40536" y="500157"/>
                </a:lnTo>
                <a:lnTo>
                  <a:pt x="48563" y="501091"/>
                </a:lnTo>
                <a:lnTo>
                  <a:pt x="56408" y="499938"/>
                </a:lnTo>
                <a:lnTo>
                  <a:pt x="64056" y="497114"/>
                </a:lnTo>
                <a:lnTo>
                  <a:pt x="71533" y="493027"/>
                </a:lnTo>
                <a:lnTo>
                  <a:pt x="78876" y="487862"/>
                </a:lnTo>
                <a:lnTo>
                  <a:pt x="86121" y="481580"/>
                </a:lnTo>
                <a:lnTo>
                  <a:pt x="93291" y="474244"/>
                </a:lnTo>
                <a:lnTo>
                  <a:pt x="100243" y="465862"/>
                </a:lnTo>
                <a:lnTo>
                  <a:pt x="106685" y="456326"/>
                </a:lnTo>
                <a:lnTo>
                  <a:pt x="112504" y="445681"/>
                </a:lnTo>
                <a:lnTo>
                  <a:pt x="117902" y="433938"/>
                </a:lnTo>
                <a:lnTo>
                  <a:pt x="123294" y="420998"/>
                </a:lnTo>
                <a:lnTo>
                  <a:pt x="128921" y="406917"/>
                </a:lnTo>
                <a:lnTo>
                  <a:pt x="134684" y="391716"/>
                </a:lnTo>
                <a:lnTo>
                  <a:pt x="140254" y="375302"/>
                </a:lnTo>
                <a:lnTo>
                  <a:pt x="145445" y="357753"/>
                </a:lnTo>
                <a:lnTo>
                  <a:pt x="150236" y="339750"/>
                </a:lnTo>
                <a:lnTo>
                  <a:pt x="154681" y="322430"/>
                </a:lnTo>
                <a:lnTo>
                  <a:pt x="158849" y="306366"/>
                </a:lnTo>
                <a:lnTo>
                  <a:pt x="162649" y="291123"/>
                </a:lnTo>
                <a:lnTo>
                  <a:pt x="165828" y="275593"/>
                </a:lnTo>
                <a:lnTo>
                  <a:pt x="168301" y="259149"/>
                </a:lnTo>
                <a:lnTo>
                  <a:pt x="170132" y="241981"/>
                </a:lnTo>
                <a:lnTo>
                  <a:pt x="171444" y="224824"/>
                </a:lnTo>
                <a:lnTo>
                  <a:pt x="172365" y="208119"/>
                </a:lnTo>
                <a:lnTo>
                  <a:pt x="173001" y="191662"/>
                </a:lnTo>
                <a:lnTo>
                  <a:pt x="173435" y="174794"/>
                </a:lnTo>
                <a:lnTo>
                  <a:pt x="173726" y="157165"/>
                </a:lnTo>
                <a:lnTo>
                  <a:pt x="173752" y="139226"/>
                </a:lnTo>
                <a:lnTo>
                  <a:pt x="173239" y="122009"/>
                </a:lnTo>
                <a:lnTo>
                  <a:pt x="172075" y="106051"/>
                </a:lnTo>
                <a:lnTo>
                  <a:pt x="170311" y="91233"/>
                </a:lnTo>
                <a:lnTo>
                  <a:pt x="168055" y="77061"/>
                </a:lnTo>
                <a:lnTo>
                  <a:pt x="165430" y="63158"/>
                </a:lnTo>
                <a:lnTo>
                  <a:pt x="162703" y="49327"/>
                </a:lnTo>
                <a:lnTo>
                  <a:pt x="160259" y="35488"/>
                </a:lnTo>
                <a:lnTo>
                  <a:pt x="158260" y="21654"/>
                </a:lnTo>
                <a:lnTo>
                  <a:pt x="155809" y="9363"/>
                </a:lnTo>
                <a:lnTo>
                  <a:pt x="151966" y="1697"/>
                </a:lnTo>
                <a:lnTo>
                  <a:pt x="147609" y="0"/>
                </a:lnTo>
                <a:lnTo>
                  <a:pt x="143633" y="3633"/>
                </a:lnTo>
                <a:lnTo>
                  <a:pt x="140414" y="11392"/>
                </a:lnTo>
                <a:lnTo>
                  <a:pt x="138146" y="21835"/>
                </a:lnTo>
                <a:lnTo>
                  <a:pt x="137022" y="33463"/>
                </a:lnTo>
                <a:lnTo>
                  <a:pt x="137017" y="45379"/>
                </a:lnTo>
                <a:lnTo>
                  <a:pt x="137798" y="57674"/>
                </a:lnTo>
                <a:lnTo>
                  <a:pt x="138847" y="71145"/>
                </a:lnTo>
                <a:lnTo>
                  <a:pt x="139842" y="86173"/>
                </a:lnTo>
                <a:lnTo>
                  <a:pt x="140659" y="102372"/>
                </a:lnTo>
                <a:lnTo>
                  <a:pt x="141280" y="118874"/>
                </a:lnTo>
                <a:lnTo>
                  <a:pt x="141733" y="135141"/>
                </a:lnTo>
                <a:lnTo>
                  <a:pt x="142055" y="151473"/>
                </a:lnTo>
                <a:lnTo>
                  <a:pt x="142278" y="168790"/>
                </a:lnTo>
                <a:lnTo>
                  <a:pt x="142436" y="187547"/>
                </a:lnTo>
                <a:lnTo>
                  <a:pt x="142713" y="207568"/>
                </a:lnTo>
                <a:lnTo>
                  <a:pt x="143433" y="228318"/>
                </a:lnTo>
                <a:lnTo>
                  <a:pt x="144729" y="249394"/>
                </a:lnTo>
                <a:lnTo>
                  <a:pt x="146413" y="270582"/>
                </a:lnTo>
                <a:lnTo>
                  <a:pt x="148083" y="291785"/>
                </a:lnTo>
                <a:lnTo>
                  <a:pt x="149505" y="312956"/>
                </a:lnTo>
                <a:lnTo>
                  <a:pt x="150781" y="333594"/>
                </a:lnTo>
                <a:lnTo>
                  <a:pt x="152244" y="352780"/>
                </a:lnTo>
                <a:lnTo>
                  <a:pt x="154075" y="370135"/>
                </a:lnTo>
                <a:lnTo>
                  <a:pt x="156135" y="385925"/>
                </a:lnTo>
                <a:lnTo>
                  <a:pt x="158065" y="400766"/>
                </a:lnTo>
                <a:lnTo>
                  <a:pt x="159665" y="415121"/>
                </a:lnTo>
                <a:lnTo>
                  <a:pt x="161061" y="429088"/>
                </a:lnTo>
                <a:lnTo>
                  <a:pt x="162605" y="442487"/>
                </a:lnTo>
                <a:lnTo>
                  <a:pt x="164491" y="455236"/>
                </a:lnTo>
                <a:lnTo>
                  <a:pt x="166598" y="466941"/>
                </a:lnTo>
                <a:lnTo>
                  <a:pt x="168780" y="477985"/>
                </a:lnTo>
                <a:lnTo>
                  <a:pt x="171232" y="489337"/>
                </a:lnTo>
                <a:lnTo>
                  <a:pt x="174337" y="502825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Freeform 32"/>
          <p:cNvSpPr/>
          <p:nvPr/>
        </p:nvSpPr>
        <p:spPr>
          <a:xfrm>
            <a:off x="6136403" y="3370764"/>
            <a:ext cx="184582" cy="252685"/>
          </a:xfrm>
          <a:custGeom>
            <a:avLst/>
            <a:gdLst/>
            <a:ahLst/>
            <a:cxnLst/>
            <a:rect l="0" t="0" r="0" b="0"/>
            <a:pathLst>
              <a:path w="184582" h="252685">
                <a:moveTo>
                  <a:pt x="168456" y="0"/>
                </a:moveTo>
                <a:lnTo>
                  <a:pt x="159654" y="3001"/>
                </a:lnTo>
                <a:lnTo>
                  <a:pt x="151308" y="6423"/>
                </a:lnTo>
                <a:lnTo>
                  <a:pt x="142609" y="10619"/>
                </a:lnTo>
                <a:lnTo>
                  <a:pt x="133488" y="15520"/>
                </a:lnTo>
                <a:lnTo>
                  <a:pt x="123993" y="21001"/>
                </a:lnTo>
                <a:lnTo>
                  <a:pt x="114201" y="26931"/>
                </a:lnTo>
                <a:lnTo>
                  <a:pt x="104187" y="33193"/>
                </a:lnTo>
                <a:lnTo>
                  <a:pt x="94013" y="39691"/>
                </a:lnTo>
                <a:lnTo>
                  <a:pt x="83732" y="46360"/>
                </a:lnTo>
                <a:lnTo>
                  <a:pt x="73540" y="53311"/>
                </a:lnTo>
                <a:lnTo>
                  <a:pt x="63771" y="60817"/>
                </a:lnTo>
                <a:lnTo>
                  <a:pt x="54588" y="68975"/>
                </a:lnTo>
                <a:lnTo>
                  <a:pt x="46627" y="77574"/>
                </a:lnTo>
                <a:lnTo>
                  <a:pt x="41022" y="86192"/>
                </a:lnTo>
                <a:lnTo>
                  <a:pt x="38194" y="94572"/>
                </a:lnTo>
                <a:lnTo>
                  <a:pt x="38246" y="102317"/>
                </a:lnTo>
                <a:lnTo>
                  <a:pt x="41315" y="108832"/>
                </a:lnTo>
                <a:lnTo>
                  <a:pt x="47162" y="113913"/>
                </a:lnTo>
                <a:lnTo>
                  <a:pt x="55459" y="117679"/>
                </a:lnTo>
                <a:lnTo>
                  <a:pt x="65976" y="120381"/>
                </a:lnTo>
                <a:lnTo>
                  <a:pt x="78368" y="122280"/>
                </a:lnTo>
                <a:lnTo>
                  <a:pt x="91903" y="123763"/>
                </a:lnTo>
                <a:lnTo>
                  <a:pt x="105592" y="125308"/>
                </a:lnTo>
                <a:lnTo>
                  <a:pt x="118867" y="127175"/>
                </a:lnTo>
                <a:lnTo>
                  <a:pt x="131558" y="129585"/>
                </a:lnTo>
                <a:lnTo>
                  <a:pt x="143694" y="132807"/>
                </a:lnTo>
                <a:lnTo>
                  <a:pt x="155359" y="136907"/>
                </a:lnTo>
                <a:lnTo>
                  <a:pt x="166007" y="141948"/>
                </a:lnTo>
                <a:lnTo>
                  <a:pt x="174502" y="148080"/>
                </a:lnTo>
                <a:lnTo>
                  <a:pt x="180397" y="155275"/>
                </a:lnTo>
                <a:lnTo>
                  <a:pt x="183711" y="163207"/>
                </a:lnTo>
                <a:lnTo>
                  <a:pt x="184581" y="171369"/>
                </a:lnTo>
                <a:lnTo>
                  <a:pt x="183341" y="179442"/>
                </a:lnTo>
                <a:lnTo>
                  <a:pt x="180105" y="187150"/>
                </a:lnTo>
                <a:lnTo>
                  <a:pt x="174676" y="194173"/>
                </a:lnTo>
                <a:lnTo>
                  <a:pt x="167141" y="200412"/>
                </a:lnTo>
                <a:lnTo>
                  <a:pt x="157831" y="205940"/>
                </a:lnTo>
                <a:lnTo>
                  <a:pt x="147142" y="210895"/>
                </a:lnTo>
                <a:lnTo>
                  <a:pt x="135435" y="215418"/>
                </a:lnTo>
                <a:lnTo>
                  <a:pt x="122999" y="219627"/>
                </a:lnTo>
                <a:lnTo>
                  <a:pt x="110052" y="223615"/>
                </a:lnTo>
                <a:lnTo>
                  <a:pt x="96758" y="227450"/>
                </a:lnTo>
                <a:lnTo>
                  <a:pt x="83391" y="231179"/>
                </a:lnTo>
                <a:lnTo>
                  <a:pt x="70337" y="234836"/>
                </a:lnTo>
                <a:lnTo>
                  <a:pt x="57786" y="238440"/>
                </a:lnTo>
                <a:lnTo>
                  <a:pt x="46001" y="241856"/>
                </a:lnTo>
                <a:lnTo>
                  <a:pt x="34144" y="245133"/>
                </a:lnTo>
                <a:lnTo>
                  <a:pt x="20058" y="248559"/>
                </a:lnTo>
                <a:lnTo>
                  <a:pt x="0" y="252684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/>
          <p:cNvGrpSpPr/>
          <p:nvPr/>
        </p:nvGrpSpPr>
        <p:grpSpPr>
          <a:xfrm>
            <a:off x="3044275" y="57676"/>
            <a:ext cx="2767456" cy="619075"/>
            <a:chOff x="3044275" y="57676"/>
            <a:chExt cx="2767456" cy="619075"/>
          </a:xfrm>
        </p:grpSpPr>
        <p:sp>
          <p:nvSpPr>
            <p:cNvPr id="2" name="Freeform 1"/>
            <p:cNvSpPr/>
            <p:nvPr/>
          </p:nvSpPr>
          <p:spPr>
            <a:xfrm>
              <a:off x="3044275" y="57676"/>
              <a:ext cx="356430" cy="464113"/>
            </a:xfrm>
            <a:custGeom>
              <a:avLst/>
              <a:gdLst/>
              <a:ahLst/>
              <a:cxnLst/>
              <a:rect l="0" t="0" r="0" b="0"/>
              <a:pathLst>
                <a:path w="356430" h="464113">
                  <a:moveTo>
                    <a:pt x="282730" y="47608"/>
                  </a:moveTo>
                  <a:lnTo>
                    <a:pt x="276862" y="41741"/>
                  </a:lnTo>
                  <a:lnTo>
                    <a:pt x="271298" y="36176"/>
                  </a:lnTo>
                  <a:lnTo>
                    <a:pt x="265494" y="30382"/>
                  </a:lnTo>
                  <a:lnTo>
                    <a:pt x="259241" y="24474"/>
                  </a:lnTo>
                  <a:lnTo>
                    <a:pt x="252262" y="18792"/>
                  </a:lnTo>
                  <a:lnTo>
                    <a:pt x="244476" y="13522"/>
                  </a:lnTo>
                  <a:lnTo>
                    <a:pt x="235802" y="8845"/>
                  </a:lnTo>
                  <a:lnTo>
                    <a:pt x="226074" y="5007"/>
                  </a:lnTo>
                  <a:lnTo>
                    <a:pt x="215312" y="2068"/>
                  </a:lnTo>
                  <a:lnTo>
                    <a:pt x="203832" y="248"/>
                  </a:lnTo>
                  <a:lnTo>
                    <a:pt x="192134" y="0"/>
                  </a:lnTo>
                  <a:lnTo>
                    <a:pt x="180528" y="1428"/>
                  </a:lnTo>
                  <a:lnTo>
                    <a:pt x="169126" y="4335"/>
                  </a:lnTo>
                  <a:lnTo>
                    <a:pt x="157938" y="8419"/>
                  </a:lnTo>
                  <a:lnTo>
                    <a:pt x="146935" y="13391"/>
                  </a:lnTo>
                  <a:lnTo>
                    <a:pt x="136241" y="19168"/>
                  </a:lnTo>
                  <a:lnTo>
                    <a:pt x="126126" y="25869"/>
                  </a:lnTo>
                  <a:lnTo>
                    <a:pt x="116689" y="33481"/>
                  </a:lnTo>
                  <a:lnTo>
                    <a:pt x="107876" y="41709"/>
                  </a:lnTo>
                  <a:lnTo>
                    <a:pt x="99570" y="50078"/>
                  </a:lnTo>
                  <a:lnTo>
                    <a:pt x="91647" y="58309"/>
                  </a:lnTo>
                  <a:lnTo>
                    <a:pt x="84004" y="66633"/>
                  </a:lnTo>
                  <a:lnTo>
                    <a:pt x="76557" y="75667"/>
                  </a:lnTo>
                  <a:lnTo>
                    <a:pt x="69247" y="85706"/>
                  </a:lnTo>
                  <a:lnTo>
                    <a:pt x="62032" y="96568"/>
                  </a:lnTo>
                  <a:lnTo>
                    <a:pt x="54880" y="107784"/>
                  </a:lnTo>
                  <a:lnTo>
                    <a:pt x="47777" y="119040"/>
                  </a:lnTo>
                  <a:lnTo>
                    <a:pt x="40872" y="130361"/>
                  </a:lnTo>
                  <a:lnTo>
                    <a:pt x="34461" y="142020"/>
                  </a:lnTo>
                  <a:lnTo>
                    <a:pt x="28669" y="154158"/>
                  </a:lnTo>
                  <a:lnTo>
                    <a:pt x="23458" y="166767"/>
                  </a:lnTo>
                  <a:lnTo>
                    <a:pt x="18723" y="179770"/>
                  </a:lnTo>
                  <a:lnTo>
                    <a:pt x="14357" y="193078"/>
                  </a:lnTo>
                  <a:lnTo>
                    <a:pt x="10424" y="206609"/>
                  </a:lnTo>
                  <a:lnTo>
                    <a:pt x="7154" y="220299"/>
                  </a:lnTo>
                  <a:lnTo>
                    <a:pt x="4620" y="234100"/>
                  </a:lnTo>
                  <a:lnTo>
                    <a:pt x="2748" y="247978"/>
                  </a:lnTo>
                  <a:lnTo>
                    <a:pt x="1409" y="261907"/>
                  </a:lnTo>
                  <a:lnTo>
                    <a:pt x="475" y="275873"/>
                  </a:lnTo>
                  <a:lnTo>
                    <a:pt x="0" y="289862"/>
                  </a:lnTo>
                  <a:lnTo>
                    <a:pt x="205" y="303868"/>
                  </a:lnTo>
                  <a:lnTo>
                    <a:pt x="1157" y="317879"/>
                  </a:lnTo>
                  <a:lnTo>
                    <a:pt x="2780" y="331730"/>
                  </a:lnTo>
                  <a:lnTo>
                    <a:pt x="4939" y="345110"/>
                  </a:lnTo>
                  <a:lnTo>
                    <a:pt x="7503" y="357888"/>
                  </a:lnTo>
                  <a:lnTo>
                    <a:pt x="10360" y="370096"/>
                  </a:lnTo>
                  <a:lnTo>
                    <a:pt x="13423" y="381835"/>
                  </a:lnTo>
                  <a:lnTo>
                    <a:pt x="16634" y="393210"/>
                  </a:lnTo>
                  <a:lnTo>
                    <a:pt x="20112" y="404156"/>
                  </a:lnTo>
                  <a:lnTo>
                    <a:pt x="24132" y="414440"/>
                  </a:lnTo>
                  <a:lnTo>
                    <a:pt x="28807" y="423986"/>
                  </a:lnTo>
                  <a:lnTo>
                    <a:pt x="34252" y="432702"/>
                  </a:lnTo>
                  <a:lnTo>
                    <a:pt x="40665" y="440410"/>
                  </a:lnTo>
                  <a:lnTo>
                    <a:pt x="48061" y="447109"/>
                  </a:lnTo>
                  <a:lnTo>
                    <a:pt x="56469" y="452778"/>
                  </a:lnTo>
                  <a:lnTo>
                    <a:pt x="66015" y="457294"/>
                  </a:lnTo>
                  <a:lnTo>
                    <a:pt x="76655" y="460700"/>
                  </a:lnTo>
                  <a:lnTo>
                    <a:pt x="88053" y="463006"/>
                  </a:lnTo>
                  <a:lnTo>
                    <a:pt x="99696" y="464112"/>
                  </a:lnTo>
                  <a:lnTo>
                    <a:pt x="111261" y="464075"/>
                  </a:lnTo>
                  <a:lnTo>
                    <a:pt x="122464" y="462916"/>
                  </a:lnTo>
                  <a:lnTo>
                    <a:pt x="132988" y="460542"/>
                  </a:lnTo>
                  <a:lnTo>
                    <a:pt x="142731" y="457020"/>
                  </a:lnTo>
                  <a:lnTo>
                    <a:pt x="151765" y="452538"/>
                  </a:lnTo>
                  <a:lnTo>
                    <a:pt x="160228" y="447312"/>
                  </a:lnTo>
                  <a:lnTo>
                    <a:pt x="168258" y="441535"/>
                  </a:lnTo>
                  <a:lnTo>
                    <a:pt x="175976" y="435200"/>
                  </a:lnTo>
                  <a:lnTo>
                    <a:pt x="183473" y="428116"/>
                  </a:lnTo>
                  <a:lnTo>
                    <a:pt x="190812" y="420238"/>
                  </a:lnTo>
                  <a:lnTo>
                    <a:pt x="197877" y="411660"/>
                  </a:lnTo>
                  <a:lnTo>
                    <a:pt x="204396" y="402524"/>
                  </a:lnTo>
                  <a:lnTo>
                    <a:pt x="210251" y="392964"/>
                  </a:lnTo>
                  <a:lnTo>
                    <a:pt x="215165" y="382934"/>
                  </a:lnTo>
                  <a:lnTo>
                    <a:pt x="218636" y="372216"/>
                  </a:lnTo>
                  <a:lnTo>
                    <a:pt x="220517" y="360750"/>
                  </a:lnTo>
                  <a:lnTo>
                    <a:pt x="220814" y="348780"/>
                  </a:lnTo>
                  <a:lnTo>
                    <a:pt x="219500" y="336744"/>
                  </a:lnTo>
                  <a:lnTo>
                    <a:pt x="216725" y="324917"/>
                  </a:lnTo>
                  <a:lnTo>
                    <a:pt x="212591" y="313705"/>
                  </a:lnTo>
                  <a:lnTo>
                    <a:pt x="207076" y="303708"/>
                  </a:lnTo>
                  <a:lnTo>
                    <a:pt x="200300" y="295150"/>
                  </a:lnTo>
                  <a:lnTo>
                    <a:pt x="192650" y="288405"/>
                  </a:lnTo>
                  <a:lnTo>
                    <a:pt x="184678" y="284148"/>
                  </a:lnTo>
                  <a:lnTo>
                    <a:pt x="176759" y="282529"/>
                  </a:lnTo>
                  <a:lnTo>
                    <a:pt x="170187" y="283945"/>
                  </a:lnTo>
                  <a:lnTo>
                    <a:pt x="166974" y="288159"/>
                  </a:lnTo>
                  <a:lnTo>
                    <a:pt x="167658" y="293205"/>
                  </a:lnTo>
                  <a:lnTo>
                    <a:pt x="171852" y="297805"/>
                  </a:lnTo>
                  <a:lnTo>
                    <a:pt x="178855" y="301509"/>
                  </a:lnTo>
                  <a:lnTo>
                    <a:pt x="187971" y="304299"/>
                  </a:lnTo>
                  <a:lnTo>
                    <a:pt x="198612" y="306318"/>
                  </a:lnTo>
                  <a:lnTo>
                    <a:pt x="210329" y="307738"/>
                  </a:lnTo>
                  <a:lnTo>
                    <a:pt x="222791" y="308554"/>
                  </a:lnTo>
                  <a:lnTo>
                    <a:pt x="235765" y="308583"/>
                  </a:lnTo>
                  <a:lnTo>
                    <a:pt x="249082" y="307792"/>
                  </a:lnTo>
                  <a:lnTo>
                    <a:pt x="262466" y="306278"/>
                  </a:lnTo>
                  <a:lnTo>
                    <a:pt x="275534" y="304192"/>
                  </a:lnTo>
                  <a:lnTo>
                    <a:pt x="288099" y="301682"/>
                  </a:lnTo>
                  <a:lnTo>
                    <a:pt x="300092" y="299021"/>
                  </a:lnTo>
                  <a:lnTo>
                    <a:pt x="312856" y="296340"/>
                  </a:lnTo>
                  <a:lnTo>
                    <a:pt x="329745" y="293407"/>
                  </a:lnTo>
                  <a:lnTo>
                    <a:pt x="356429" y="28976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3377812" y="397983"/>
              <a:ext cx="133864" cy="137500"/>
            </a:xfrm>
            <a:custGeom>
              <a:avLst/>
              <a:gdLst/>
              <a:ahLst/>
              <a:cxnLst/>
              <a:rect l="0" t="0" r="0" b="0"/>
              <a:pathLst>
                <a:path w="133864" h="137500">
                  <a:moveTo>
                    <a:pt x="96592" y="23156"/>
                  </a:moveTo>
                  <a:lnTo>
                    <a:pt x="90657" y="17356"/>
                  </a:lnTo>
                  <a:lnTo>
                    <a:pt x="84453" y="12432"/>
                  </a:lnTo>
                  <a:lnTo>
                    <a:pt x="77357" y="7938"/>
                  </a:lnTo>
                  <a:lnTo>
                    <a:pt x="69417" y="4063"/>
                  </a:lnTo>
                  <a:lnTo>
                    <a:pt x="60770" y="1346"/>
                  </a:lnTo>
                  <a:lnTo>
                    <a:pt x="51585" y="0"/>
                  </a:lnTo>
                  <a:lnTo>
                    <a:pt x="42331" y="245"/>
                  </a:lnTo>
                  <a:lnTo>
                    <a:pt x="33737" y="2459"/>
                  </a:lnTo>
                  <a:lnTo>
                    <a:pt x="26151" y="6655"/>
                  </a:lnTo>
                  <a:lnTo>
                    <a:pt x="19569" y="12557"/>
                  </a:lnTo>
                  <a:lnTo>
                    <a:pt x="13833" y="19798"/>
                  </a:lnTo>
                  <a:lnTo>
                    <a:pt x="8759" y="28039"/>
                  </a:lnTo>
                  <a:lnTo>
                    <a:pt x="4502" y="37163"/>
                  </a:lnTo>
                  <a:lnTo>
                    <a:pt x="1539" y="47263"/>
                  </a:lnTo>
                  <a:lnTo>
                    <a:pt x="31" y="58306"/>
                  </a:lnTo>
                  <a:lnTo>
                    <a:pt x="0" y="69822"/>
                  </a:lnTo>
                  <a:lnTo>
                    <a:pt x="1499" y="81019"/>
                  </a:lnTo>
                  <a:lnTo>
                    <a:pt x="4402" y="91475"/>
                  </a:lnTo>
                  <a:lnTo>
                    <a:pt x="8623" y="101122"/>
                  </a:lnTo>
                  <a:lnTo>
                    <a:pt x="14197" y="110062"/>
                  </a:lnTo>
                  <a:lnTo>
                    <a:pt x="21018" y="118433"/>
                  </a:lnTo>
                  <a:lnTo>
                    <a:pt x="28867" y="125885"/>
                  </a:lnTo>
                  <a:lnTo>
                    <a:pt x="37506" y="131614"/>
                  </a:lnTo>
                  <a:lnTo>
                    <a:pt x="46723" y="135320"/>
                  </a:lnTo>
                  <a:lnTo>
                    <a:pt x="56352" y="137165"/>
                  </a:lnTo>
                  <a:lnTo>
                    <a:pt x="66268" y="137499"/>
                  </a:lnTo>
                  <a:lnTo>
                    <a:pt x="76372" y="136678"/>
                  </a:lnTo>
                  <a:lnTo>
                    <a:pt x="86276" y="134689"/>
                  </a:lnTo>
                  <a:lnTo>
                    <a:pt x="95320" y="131159"/>
                  </a:lnTo>
                  <a:lnTo>
                    <a:pt x="103216" y="126011"/>
                  </a:lnTo>
                  <a:lnTo>
                    <a:pt x="110010" y="119436"/>
                  </a:lnTo>
                  <a:lnTo>
                    <a:pt x="115889" y="111729"/>
                  </a:lnTo>
                  <a:lnTo>
                    <a:pt x="121063" y="103168"/>
                  </a:lnTo>
                  <a:lnTo>
                    <a:pt x="125556" y="93827"/>
                  </a:lnTo>
                  <a:lnTo>
                    <a:pt x="129211" y="83579"/>
                  </a:lnTo>
                  <a:lnTo>
                    <a:pt x="131998" y="72437"/>
                  </a:lnTo>
                  <a:lnTo>
                    <a:pt x="133701" y="60854"/>
                  </a:lnTo>
                  <a:lnTo>
                    <a:pt x="133863" y="49612"/>
                  </a:lnTo>
                  <a:lnTo>
                    <a:pt x="132371" y="39131"/>
                  </a:lnTo>
                  <a:lnTo>
                    <a:pt x="129249" y="29636"/>
                  </a:lnTo>
                  <a:lnTo>
                    <a:pt x="124487" y="21331"/>
                  </a:lnTo>
                  <a:lnTo>
                    <a:pt x="118251" y="14205"/>
                  </a:lnTo>
                  <a:lnTo>
                    <a:pt x="110981" y="8572"/>
                  </a:lnTo>
                  <a:lnTo>
                    <a:pt x="103272" y="5136"/>
                  </a:lnTo>
                  <a:lnTo>
                    <a:pt x="95470" y="4092"/>
                  </a:lnTo>
                  <a:lnTo>
                    <a:pt x="87303" y="4688"/>
                  </a:lnTo>
                  <a:lnTo>
                    <a:pt x="77734" y="7329"/>
                  </a:lnTo>
                  <a:lnTo>
                    <a:pt x="65006" y="126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3567878" y="389554"/>
              <a:ext cx="139870" cy="131460"/>
            </a:xfrm>
            <a:custGeom>
              <a:avLst/>
              <a:gdLst/>
              <a:ahLst/>
              <a:cxnLst/>
              <a:rect l="0" t="0" r="0" b="0"/>
              <a:pathLst>
                <a:path w="139870" h="131460">
                  <a:moveTo>
                    <a:pt x="74982" y="10528"/>
                  </a:moveTo>
                  <a:lnTo>
                    <a:pt x="66248" y="7796"/>
                  </a:lnTo>
                  <a:lnTo>
                    <a:pt x="58541" y="6934"/>
                  </a:lnTo>
                  <a:lnTo>
                    <a:pt x="51139" y="7924"/>
                  </a:lnTo>
                  <a:lnTo>
                    <a:pt x="43878" y="10463"/>
                  </a:lnTo>
                  <a:lnTo>
                    <a:pt x="36700" y="14247"/>
                  </a:lnTo>
                  <a:lnTo>
                    <a:pt x="29578" y="18987"/>
                  </a:lnTo>
                  <a:lnTo>
                    <a:pt x="22660" y="24593"/>
                  </a:lnTo>
                  <a:lnTo>
                    <a:pt x="16242" y="31172"/>
                  </a:lnTo>
                  <a:lnTo>
                    <a:pt x="10453" y="38702"/>
                  </a:lnTo>
                  <a:lnTo>
                    <a:pt x="5584" y="47045"/>
                  </a:lnTo>
                  <a:lnTo>
                    <a:pt x="2144" y="56022"/>
                  </a:lnTo>
                  <a:lnTo>
                    <a:pt x="283" y="65465"/>
                  </a:lnTo>
                  <a:lnTo>
                    <a:pt x="0" y="75077"/>
                  </a:lnTo>
                  <a:lnTo>
                    <a:pt x="1323" y="84450"/>
                  </a:lnTo>
                  <a:lnTo>
                    <a:pt x="4104" y="93377"/>
                  </a:lnTo>
                  <a:lnTo>
                    <a:pt x="8242" y="101675"/>
                  </a:lnTo>
                  <a:lnTo>
                    <a:pt x="13759" y="109103"/>
                  </a:lnTo>
                  <a:lnTo>
                    <a:pt x="20547" y="115613"/>
                  </a:lnTo>
                  <a:lnTo>
                    <a:pt x="28544" y="121154"/>
                  </a:lnTo>
                  <a:lnTo>
                    <a:pt x="37813" y="125587"/>
                  </a:lnTo>
                  <a:lnTo>
                    <a:pt x="48268" y="128931"/>
                  </a:lnTo>
                  <a:lnTo>
                    <a:pt x="59542" y="131026"/>
                  </a:lnTo>
                  <a:lnTo>
                    <a:pt x="71100" y="131459"/>
                  </a:lnTo>
                  <a:lnTo>
                    <a:pt x="82604" y="130152"/>
                  </a:lnTo>
                  <a:lnTo>
                    <a:pt x="93598" y="127156"/>
                  </a:lnTo>
                  <a:lnTo>
                    <a:pt x="103449" y="122478"/>
                  </a:lnTo>
                  <a:lnTo>
                    <a:pt x="111922" y="116295"/>
                  </a:lnTo>
                  <a:lnTo>
                    <a:pt x="119119" y="108891"/>
                  </a:lnTo>
                  <a:lnTo>
                    <a:pt x="125277" y="100559"/>
                  </a:lnTo>
                  <a:lnTo>
                    <a:pt x="130638" y="91546"/>
                  </a:lnTo>
                  <a:lnTo>
                    <a:pt x="135088" y="81887"/>
                  </a:lnTo>
                  <a:lnTo>
                    <a:pt x="138182" y="71418"/>
                  </a:lnTo>
                  <a:lnTo>
                    <a:pt x="139779" y="60124"/>
                  </a:lnTo>
                  <a:lnTo>
                    <a:pt x="139869" y="48438"/>
                  </a:lnTo>
                  <a:lnTo>
                    <a:pt x="138410" y="37126"/>
                  </a:lnTo>
                  <a:lnTo>
                    <a:pt x="135528" y="26607"/>
                  </a:lnTo>
                  <a:lnTo>
                    <a:pt x="131152" y="17427"/>
                  </a:lnTo>
                  <a:lnTo>
                    <a:pt x="124942" y="10397"/>
                  </a:lnTo>
                  <a:lnTo>
                    <a:pt x="116894" y="5745"/>
                  </a:lnTo>
                  <a:lnTo>
                    <a:pt x="107876" y="3062"/>
                  </a:lnTo>
                  <a:lnTo>
                    <a:pt x="98563" y="1321"/>
                  </a:lnTo>
                  <a:lnTo>
                    <a:pt x="88139" y="370"/>
                  </a:lnTo>
                  <a:lnTo>
                    <a:pt x="7498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3768128" y="153408"/>
              <a:ext cx="148474" cy="389305"/>
            </a:xfrm>
            <a:custGeom>
              <a:avLst/>
              <a:gdLst/>
              <a:ahLst/>
              <a:cxnLst/>
              <a:rect l="0" t="0" r="0" b="0"/>
              <a:pathLst>
                <a:path w="148474" h="389305">
                  <a:moveTo>
                    <a:pt x="85302" y="278260"/>
                  </a:moveTo>
                  <a:lnTo>
                    <a:pt x="82301" y="269526"/>
                  </a:lnTo>
                  <a:lnTo>
                    <a:pt x="78879" y="261819"/>
                  </a:lnTo>
                  <a:lnTo>
                    <a:pt x="74678" y="254431"/>
                  </a:lnTo>
                  <a:lnTo>
                    <a:pt x="69605" y="247688"/>
                  </a:lnTo>
                  <a:lnTo>
                    <a:pt x="63475" y="242454"/>
                  </a:lnTo>
                  <a:lnTo>
                    <a:pt x="56296" y="239093"/>
                  </a:lnTo>
                  <a:lnTo>
                    <a:pt x="48382" y="237652"/>
                  </a:lnTo>
                  <a:lnTo>
                    <a:pt x="40235" y="238123"/>
                  </a:lnTo>
                  <a:lnTo>
                    <a:pt x="32173" y="240303"/>
                  </a:lnTo>
                  <a:lnTo>
                    <a:pt x="24474" y="244189"/>
                  </a:lnTo>
                  <a:lnTo>
                    <a:pt x="17457" y="250062"/>
                  </a:lnTo>
                  <a:lnTo>
                    <a:pt x="11232" y="257898"/>
                  </a:lnTo>
                  <a:lnTo>
                    <a:pt x="6052" y="267412"/>
                  </a:lnTo>
                  <a:lnTo>
                    <a:pt x="2395" y="278238"/>
                  </a:lnTo>
                  <a:lnTo>
                    <a:pt x="385" y="290034"/>
                  </a:lnTo>
                  <a:lnTo>
                    <a:pt x="0" y="302359"/>
                  </a:lnTo>
                  <a:lnTo>
                    <a:pt x="1254" y="314698"/>
                  </a:lnTo>
                  <a:lnTo>
                    <a:pt x="3985" y="326771"/>
                  </a:lnTo>
                  <a:lnTo>
                    <a:pt x="7919" y="338504"/>
                  </a:lnTo>
                  <a:lnTo>
                    <a:pt x="12767" y="349922"/>
                  </a:lnTo>
                  <a:lnTo>
                    <a:pt x="18287" y="361069"/>
                  </a:lnTo>
                  <a:lnTo>
                    <a:pt x="24449" y="371352"/>
                  </a:lnTo>
                  <a:lnTo>
                    <a:pt x="31416" y="379595"/>
                  </a:lnTo>
                  <a:lnTo>
                    <a:pt x="39210" y="385317"/>
                  </a:lnTo>
                  <a:lnTo>
                    <a:pt x="47563" y="388513"/>
                  </a:lnTo>
                  <a:lnTo>
                    <a:pt x="56016" y="389304"/>
                  </a:lnTo>
                  <a:lnTo>
                    <a:pt x="64294" y="388011"/>
                  </a:lnTo>
                  <a:lnTo>
                    <a:pt x="72310" y="384739"/>
                  </a:lnTo>
                  <a:lnTo>
                    <a:pt x="80071" y="379285"/>
                  </a:lnTo>
                  <a:lnTo>
                    <a:pt x="87621" y="371734"/>
                  </a:lnTo>
                  <a:lnTo>
                    <a:pt x="94844" y="362414"/>
                  </a:lnTo>
                  <a:lnTo>
                    <a:pt x="101475" y="351717"/>
                  </a:lnTo>
                  <a:lnTo>
                    <a:pt x="107419" y="340005"/>
                  </a:lnTo>
                  <a:lnTo>
                    <a:pt x="112733" y="327565"/>
                  </a:lnTo>
                  <a:lnTo>
                    <a:pt x="117538" y="314616"/>
                  </a:lnTo>
                  <a:lnTo>
                    <a:pt x="121952" y="301312"/>
                  </a:lnTo>
                  <a:lnTo>
                    <a:pt x="125917" y="287599"/>
                  </a:lnTo>
                  <a:lnTo>
                    <a:pt x="129208" y="273247"/>
                  </a:lnTo>
                  <a:lnTo>
                    <a:pt x="131761" y="258190"/>
                  </a:lnTo>
                  <a:lnTo>
                    <a:pt x="133815" y="242822"/>
                  </a:lnTo>
                  <a:lnTo>
                    <a:pt x="135809" y="227885"/>
                  </a:lnTo>
                  <a:lnTo>
                    <a:pt x="138000" y="213755"/>
                  </a:lnTo>
                  <a:lnTo>
                    <a:pt x="140303" y="200149"/>
                  </a:lnTo>
                  <a:lnTo>
                    <a:pt x="142397" y="186333"/>
                  </a:lnTo>
                  <a:lnTo>
                    <a:pt x="144102" y="171887"/>
                  </a:lnTo>
                  <a:lnTo>
                    <a:pt x="145399" y="156724"/>
                  </a:lnTo>
                  <a:lnTo>
                    <a:pt x="146344" y="140927"/>
                  </a:lnTo>
                  <a:lnTo>
                    <a:pt x="147010" y="124631"/>
                  </a:lnTo>
                  <a:lnTo>
                    <a:pt x="147304" y="108126"/>
                  </a:lnTo>
                  <a:lnTo>
                    <a:pt x="146977" y="91827"/>
                  </a:lnTo>
                  <a:lnTo>
                    <a:pt x="145947" y="75942"/>
                  </a:lnTo>
                  <a:lnTo>
                    <a:pt x="144442" y="60497"/>
                  </a:lnTo>
                  <a:lnTo>
                    <a:pt x="142894" y="45434"/>
                  </a:lnTo>
                  <a:lnTo>
                    <a:pt x="141550" y="30696"/>
                  </a:lnTo>
                  <a:lnTo>
                    <a:pt x="140136" y="17191"/>
                  </a:lnTo>
                  <a:lnTo>
                    <a:pt x="137336" y="6811"/>
                  </a:lnTo>
                  <a:lnTo>
                    <a:pt x="132756" y="921"/>
                  </a:lnTo>
                  <a:lnTo>
                    <a:pt x="127841" y="0"/>
                  </a:lnTo>
                  <a:lnTo>
                    <a:pt x="123169" y="3329"/>
                  </a:lnTo>
                  <a:lnTo>
                    <a:pt x="118972" y="9889"/>
                  </a:lnTo>
                  <a:lnTo>
                    <a:pt x="115503" y="18781"/>
                  </a:lnTo>
                  <a:lnTo>
                    <a:pt x="112827" y="29314"/>
                  </a:lnTo>
                  <a:lnTo>
                    <a:pt x="110856" y="41147"/>
                  </a:lnTo>
                  <a:lnTo>
                    <a:pt x="109449" y="54230"/>
                  </a:lnTo>
                  <a:lnTo>
                    <a:pt x="108464" y="68447"/>
                  </a:lnTo>
                  <a:lnTo>
                    <a:pt x="107785" y="83760"/>
                  </a:lnTo>
                  <a:lnTo>
                    <a:pt x="107320" y="100259"/>
                  </a:lnTo>
                  <a:lnTo>
                    <a:pt x="107009" y="117877"/>
                  </a:lnTo>
                  <a:lnTo>
                    <a:pt x="106969" y="136270"/>
                  </a:lnTo>
                  <a:lnTo>
                    <a:pt x="107474" y="154916"/>
                  </a:lnTo>
                  <a:lnTo>
                    <a:pt x="108627" y="173489"/>
                  </a:lnTo>
                  <a:lnTo>
                    <a:pt x="110215" y="191706"/>
                  </a:lnTo>
                  <a:lnTo>
                    <a:pt x="111820" y="209245"/>
                  </a:lnTo>
                  <a:lnTo>
                    <a:pt x="113199" y="226000"/>
                  </a:lnTo>
                  <a:lnTo>
                    <a:pt x="114445" y="241878"/>
                  </a:lnTo>
                  <a:lnTo>
                    <a:pt x="115889" y="256710"/>
                  </a:lnTo>
                  <a:lnTo>
                    <a:pt x="117711" y="270505"/>
                  </a:lnTo>
                  <a:lnTo>
                    <a:pt x="119937" y="283416"/>
                  </a:lnTo>
                  <a:lnTo>
                    <a:pt x="122508" y="295635"/>
                  </a:lnTo>
                  <a:lnTo>
                    <a:pt x="125353" y="307341"/>
                  </a:lnTo>
                  <a:lnTo>
                    <a:pt x="128399" y="318680"/>
                  </a:lnTo>
                  <a:lnTo>
                    <a:pt x="131590" y="329761"/>
                  </a:lnTo>
                  <a:lnTo>
                    <a:pt x="134878" y="340651"/>
                  </a:lnTo>
                  <a:lnTo>
                    <a:pt x="138080" y="350950"/>
                  </a:lnTo>
                  <a:lnTo>
                    <a:pt x="141189" y="360823"/>
                  </a:lnTo>
                  <a:lnTo>
                    <a:pt x="144479" y="371137"/>
                  </a:lnTo>
                  <a:lnTo>
                    <a:pt x="148473" y="38354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4369326" y="336911"/>
              <a:ext cx="126343" cy="162762"/>
            </a:xfrm>
            <a:custGeom>
              <a:avLst/>
              <a:gdLst/>
              <a:ahLst/>
              <a:cxnLst/>
              <a:rect l="0" t="0" r="0" b="0"/>
              <a:pathLst>
                <a:path w="126343" h="162762">
                  <a:moveTo>
                    <a:pt x="0" y="0"/>
                  </a:moveTo>
                  <a:lnTo>
                    <a:pt x="67" y="11736"/>
                  </a:lnTo>
                  <a:lnTo>
                    <a:pt x="708" y="22865"/>
                  </a:lnTo>
                  <a:lnTo>
                    <a:pt x="2009" y="34458"/>
                  </a:lnTo>
                  <a:lnTo>
                    <a:pt x="4041" y="46447"/>
                  </a:lnTo>
                  <a:lnTo>
                    <a:pt x="7006" y="58458"/>
                  </a:lnTo>
                  <a:lnTo>
                    <a:pt x="10921" y="70261"/>
                  </a:lnTo>
                  <a:lnTo>
                    <a:pt x="15497" y="81787"/>
                  </a:lnTo>
                  <a:lnTo>
                    <a:pt x="20252" y="93056"/>
                  </a:lnTo>
                  <a:lnTo>
                    <a:pt x="24895" y="104115"/>
                  </a:lnTo>
                  <a:lnTo>
                    <a:pt x="29485" y="115016"/>
                  </a:lnTo>
                  <a:lnTo>
                    <a:pt x="34326" y="125802"/>
                  </a:lnTo>
                  <a:lnTo>
                    <a:pt x="39587" y="136488"/>
                  </a:lnTo>
                  <a:lnTo>
                    <a:pt x="45443" y="146444"/>
                  </a:lnTo>
                  <a:lnTo>
                    <a:pt x="52139" y="154460"/>
                  </a:lnTo>
                  <a:lnTo>
                    <a:pt x="59715" y="160017"/>
                  </a:lnTo>
                  <a:lnTo>
                    <a:pt x="67736" y="162761"/>
                  </a:lnTo>
                  <a:lnTo>
                    <a:pt x="75425" y="162183"/>
                  </a:lnTo>
                  <a:lnTo>
                    <a:pt x="82370" y="158344"/>
                  </a:lnTo>
                  <a:lnTo>
                    <a:pt x="88504" y="151734"/>
                  </a:lnTo>
                  <a:lnTo>
                    <a:pt x="93933" y="142962"/>
                  </a:lnTo>
                  <a:lnTo>
                    <a:pt x="98805" y="132591"/>
                  </a:lnTo>
                  <a:lnTo>
                    <a:pt x="103265" y="121075"/>
                  </a:lnTo>
                  <a:lnTo>
                    <a:pt x="107428" y="108756"/>
                  </a:lnTo>
                  <a:lnTo>
                    <a:pt x="111379" y="95883"/>
                  </a:lnTo>
                  <a:lnTo>
                    <a:pt x="115018" y="82630"/>
                  </a:lnTo>
                  <a:lnTo>
                    <a:pt x="118083" y="69121"/>
                  </a:lnTo>
                  <a:lnTo>
                    <a:pt x="120476" y="55455"/>
                  </a:lnTo>
                  <a:lnTo>
                    <a:pt x="122256" y="42298"/>
                  </a:lnTo>
                  <a:lnTo>
                    <a:pt x="123726" y="29583"/>
                  </a:lnTo>
                  <a:lnTo>
                    <a:pt x="125014" y="16196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4568141" y="305326"/>
              <a:ext cx="103770" cy="200042"/>
            </a:xfrm>
            <a:custGeom>
              <a:avLst/>
              <a:gdLst/>
              <a:ahLst/>
              <a:cxnLst/>
              <a:rect l="0" t="0" r="0" b="0"/>
              <a:pathLst>
                <a:path w="103770" h="200042">
                  <a:moveTo>
                    <a:pt x="74926" y="0"/>
                  </a:moveTo>
                  <a:lnTo>
                    <a:pt x="66124" y="5800"/>
                  </a:lnTo>
                  <a:lnTo>
                    <a:pt x="57778" y="10725"/>
                  </a:lnTo>
                  <a:lnTo>
                    <a:pt x="49084" y="15232"/>
                  </a:lnTo>
                  <a:lnTo>
                    <a:pt x="40136" y="19626"/>
                  </a:lnTo>
                  <a:lnTo>
                    <a:pt x="31289" y="24287"/>
                  </a:lnTo>
                  <a:lnTo>
                    <a:pt x="22759" y="29411"/>
                  </a:lnTo>
                  <a:lnTo>
                    <a:pt x="14917" y="35335"/>
                  </a:lnTo>
                  <a:lnTo>
                    <a:pt x="8336" y="42603"/>
                  </a:lnTo>
                  <a:lnTo>
                    <a:pt x="3231" y="51370"/>
                  </a:lnTo>
                  <a:lnTo>
                    <a:pt x="127" y="60834"/>
                  </a:lnTo>
                  <a:lnTo>
                    <a:pt x="0" y="69498"/>
                  </a:lnTo>
                  <a:lnTo>
                    <a:pt x="3101" y="76580"/>
                  </a:lnTo>
                  <a:lnTo>
                    <a:pt x="8912" y="82143"/>
                  </a:lnTo>
                  <a:lnTo>
                    <a:pt x="16548" y="86723"/>
                  </a:lnTo>
                  <a:lnTo>
                    <a:pt x="25306" y="90766"/>
                  </a:lnTo>
                  <a:lnTo>
                    <a:pt x="34740" y="94534"/>
                  </a:lnTo>
                  <a:lnTo>
                    <a:pt x="44582" y="98166"/>
                  </a:lnTo>
                  <a:lnTo>
                    <a:pt x="54671" y="101738"/>
                  </a:lnTo>
                  <a:lnTo>
                    <a:pt x="64747" y="105446"/>
                  </a:lnTo>
                  <a:lnTo>
                    <a:pt x="74446" y="109615"/>
                  </a:lnTo>
                  <a:lnTo>
                    <a:pt x="83590" y="114387"/>
                  </a:lnTo>
                  <a:lnTo>
                    <a:pt x="91697" y="119896"/>
                  </a:lnTo>
                  <a:lnTo>
                    <a:pt x="97933" y="126351"/>
                  </a:lnTo>
                  <a:lnTo>
                    <a:pt x="102003" y="133765"/>
                  </a:lnTo>
                  <a:lnTo>
                    <a:pt x="103769" y="141845"/>
                  </a:lnTo>
                  <a:lnTo>
                    <a:pt x="102992" y="150107"/>
                  </a:lnTo>
                  <a:lnTo>
                    <a:pt x="99798" y="158244"/>
                  </a:lnTo>
                  <a:lnTo>
                    <a:pt x="94417" y="165824"/>
                  </a:lnTo>
                  <a:lnTo>
                    <a:pt x="87003" y="172229"/>
                  </a:lnTo>
                  <a:lnTo>
                    <a:pt x="77840" y="177240"/>
                  </a:lnTo>
                  <a:lnTo>
                    <a:pt x="67455" y="181129"/>
                  </a:lnTo>
                  <a:lnTo>
                    <a:pt x="56501" y="184445"/>
                  </a:lnTo>
                  <a:lnTo>
                    <a:pt x="45411" y="187566"/>
                  </a:lnTo>
                  <a:lnTo>
                    <a:pt x="34829" y="190525"/>
                  </a:lnTo>
                  <a:lnTo>
                    <a:pt x="24663" y="193381"/>
                  </a:lnTo>
                  <a:lnTo>
                    <a:pt x="14028" y="196391"/>
                  </a:lnTo>
                  <a:lnTo>
                    <a:pt x="1226" y="2000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4748352" y="473782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10528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5119563" y="252683"/>
              <a:ext cx="277501" cy="204552"/>
            </a:xfrm>
            <a:custGeom>
              <a:avLst/>
              <a:gdLst/>
              <a:ahLst/>
              <a:cxnLst/>
              <a:rect l="0" t="0" r="0" b="0"/>
              <a:pathLst>
                <a:path w="277501" h="204552">
                  <a:moveTo>
                    <a:pt x="7815" y="42114"/>
                  </a:moveTo>
                  <a:lnTo>
                    <a:pt x="4949" y="50983"/>
                  </a:lnTo>
                  <a:lnTo>
                    <a:pt x="2806" y="59970"/>
                  </a:lnTo>
                  <a:lnTo>
                    <a:pt x="1208" y="69960"/>
                  </a:lnTo>
                  <a:lnTo>
                    <a:pt x="200" y="80768"/>
                  </a:lnTo>
                  <a:lnTo>
                    <a:pt x="0" y="91931"/>
                  </a:lnTo>
                  <a:lnTo>
                    <a:pt x="656" y="103141"/>
                  </a:lnTo>
                  <a:lnTo>
                    <a:pt x="2067" y="114426"/>
                  </a:lnTo>
                  <a:lnTo>
                    <a:pt x="4079" y="126059"/>
                  </a:lnTo>
                  <a:lnTo>
                    <a:pt x="6546" y="138173"/>
                  </a:lnTo>
                  <a:lnTo>
                    <a:pt x="9506" y="150596"/>
                  </a:lnTo>
                  <a:lnTo>
                    <a:pt x="13171" y="162942"/>
                  </a:lnTo>
                  <a:lnTo>
                    <a:pt x="17604" y="174971"/>
                  </a:lnTo>
                  <a:lnTo>
                    <a:pt x="22885" y="185981"/>
                  </a:lnTo>
                  <a:lnTo>
                    <a:pt x="29188" y="194778"/>
                  </a:lnTo>
                  <a:lnTo>
                    <a:pt x="36500" y="200899"/>
                  </a:lnTo>
                  <a:lnTo>
                    <a:pt x="44512" y="204210"/>
                  </a:lnTo>
                  <a:lnTo>
                    <a:pt x="52729" y="204551"/>
                  </a:lnTo>
                  <a:lnTo>
                    <a:pt x="60844" y="202147"/>
                  </a:lnTo>
                  <a:lnTo>
                    <a:pt x="68749" y="197316"/>
                  </a:lnTo>
                  <a:lnTo>
                    <a:pt x="76437" y="190277"/>
                  </a:lnTo>
                  <a:lnTo>
                    <a:pt x="83936" y="181371"/>
                  </a:lnTo>
                  <a:lnTo>
                    <a:pt x="91125" y="171159"/>
                  </a:lnTo>
                  <a:lnTo>
                    <a:pt x="97733" y="160322"/>
                  </a:lnTo>
                  <a:lnTo>
                    <a:pt x="103678" y="149329"/>
                  </a:lnTo>
                  <a:lnTo>
                    <a:pt x="109561" y="139530"/>
                  </a:lnTo>
                  <a:lnTo>
                    <a:pt x="116102" y="134149"/>
                  </a:lnTo>
                  <a:lnTo>
                    <a:pt x="122580" y="134526"/>
                  </a:lnTo>
                  <a:lnTo>
                    <a:pt x="128101" y="138635"/>
                  </a:lnTo>
                  <a:lnTo>
                    <a:pt x="132938" y="144828"/>
                  </a:lnTo>
                  <a:lnTo>
                    <a:pt x="137726" y="151971"/>
                  </a:lnTo>
                  <a:lnTo>
                    <a:pt x="142828" y="159436"/>
                  </a:lnTo>
                  <a:lnTo>
                    <a:pt x="148348" y="166938"/>
                  </a:lnTo>
                  <a:lnTo>
                    <a:pt x="154256" y="174372"/>
                  </a:lnTo>
                  <a:lnTo>
                    <a:pt x="160487" y="181705"/>
                  </a:lnTo>
                  <a:lnTo>
                    <a:pt x="167294" y="188616"/>
                  </a:lnTo>
                  <a:lnTo>
                    <a:pt x="175223" y="194509"/>
                  </a:lnTo>
                  <a:lnTo>
                    <a:pt x="184481" y="199131"/>
                  </a:lnTo>
                  <a:lnTo>
                    <a:pt x="194799" y="202235"/>
                  </a:lnTo>
                  <a:lnTo>
                    <a:pt x="205642" y="203420"/>
                  </a:lnTo>
                  <a:lnTo>
                    <a:pt x="216628" y="202654"/>
                  </a:lnTo>
                  <a:lnTo>
                    <a:pt x="227259" y="200038"/>
                  </a:lnTo>
                  <a:lnTo>
                    <a:pt x="236857" y="195624"/>
                  </a:lnTo>
                  <a:lnTo>
                    <a:pt x="245156" y="189621"/>
                  </a:lnTo>
                  <a:lnTo>
                    <a:pt x="252237" y="182339"/>
                  </a:lnTo>
                  <a:lnTo>
                    <a:pt x="258315" y="174090"/>
                  </a:lnTo>
                  <a:lnTo>
                    <a:pt x="263627" y="165133"/>
                  </a:lnTo>
                  <a:lnTo>
                    <a:pt x="268214" y="155511"/>
                  </a:lnTo>
                  <a:lnTo>
                    <a:pt x="271931" y="145067"/>
                  </a:lnTo>
                  <a:lnTo>
                    <a:pt x="274765" y="133786"/>
                  </a:lnTo>
                  <a:lnTo>
                    <a:pt x="276670" y="121938"/>
                  </a:lnTo>
                  <a:lnTo>
                    <a:pt x="277500" y="109986"/>
                  </a:lnTo>
                  <a:lnTo>
                    <a:pt x="277279" y="98200"/>
                  </a:lnTo>
                  <a:lnTo>
                    <a:pt x="276164" y="86506"/>
                  </a:lnTo>
                  <a:lnTo>
                    <a:pt x="274352" y="74589"/>
                  </a:lnTo>
                  <a:lnTo>
                    <a:pt x="272025" y="62288"/>
                  </a:lnTo>
                  <a:lnTo>
                    <a:pt x="269289" y="50002"/>
                  </a:lnTo>
                  <a:lnTo>
                    <a:pt x="265806" y="37299"/>
                  </a:lnTo>
                  <a:lnTo>
                    <a:pt x="260157" y="21940"/>
                  </a:lnTo>
                  <a:lnTo>
                    <a:pt x="24997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5474125" y="302320"/>
              <a:ext cx="127036" cy="153070"/>
            </a:xfrm>
            <a:custGeom>
              <a:avLst/>
              <a:gdLst/>
              <a:ahLst/>
              <a:cxnLst/>
              <a:rect l="0" t="0" r="0" b="0"/>
              <a:pathLst>
                <a:path w="127036" h="153070">
                  <a:moveTo>
                    <a:pt x="693" y="76705"/>
                  </a:moveTo>
                  <a:lnTo>
                    <a:pt x="12362" y="76638"/>
                  </a:lnTo>
                  <a:lnTo>
                    <a:pt x="22851" y="75998"/>
                  </a:lnTo>
                  <a:lnTo>
                    <a:pt x="33148" y="74697"/>
                  </a:lnTo>
                  <a:lnTo>
                    <a:pt x="43276" y="72665"/>
                  </a:lnTo>
                  <a:lnTo>
                    <a:pt x="52971" y="69700"/>
                  </a:lnTo>
                  <a:lnTo>
                    <a:pt x="62103" y="65775"/>
                  </a:lnTo>
                  <a:lnTo>
                    <a:pt x="70533" y="60853"/>
                  </a:lnTo>
                  <a:lnTo>
                    <a:pt x="78046" y="54801"/>
                  </a:lnTo>
                  <a:lnTo>
                    <a:pt x="84603" y="47661"/>
                  </a:lnTo>
                  <a:lnTo>
                    <a:pt x="89836" y="39766"/>
                  </a:lnTo>
                  <a:lnTo>
                    <a:pt x="92996" y="31629"/>
                  </a:lnTo>
                  <a:lnTo>
                    <a:pt x="93850" y="23576"/>
                  </a:lnTo>
                  <a:lnTo>
                    <a:pt x="92304" y="16053"/>
                  </a:lnTo>
                  <a:lnTo>
                    <a:pt x="88151" y="9686"/>
                  </a:lnTo>
                  <a:lnTo>
                    <a:pt x="81551" y="4714"/>
                  </a:lnTo>
                  <a:lnTo>
                    <a:pt x="73239" y="1360"/>
                  </a:lnTo>
                  <a:lnTo>
                    <a:pt x="64300" y="0"/>
                  </a:lnTo>
                  <a:lnTo>
                    <a:pt x="55414" y="646"/>
                  </a:lnTo>
                  <a:lnTo>
                    <a:pt x="47013" y="3180"/>
                  </a:lnTo>
                  <a:lnTo>
                    <a:pt x="39452" y="7538"/>
                  </a:lnTo>
                  <a:lnTo>
                    <a:pt x="32815" y="13503"/>
                  </a:lnTo>
                  <a:lnTo>
                    <a:pt x="27003" y="20760"/>
                  </a:lnTo>
                  <a:lnTo>
                    <a:pt x="21849" y="28992"/>
                  </a:lnTo>
                  <a:lnTo>
                    <a:pt x="17189" y="37933"/>
                  </a:lnTo>
                  <a:lnTo>
                    <a:pt x="12886" y="47375"/>
                  </a:lnTo>
                  <a:lnTo>
                    <a:pt x="8835" y="57165"/>
                  </a:lnTo>
                  <a:lnTo>
                    <a:pt x="4971" y="67195"/>
                  </a:lnTo>
                  <a:lnTo>
                    <a:pt x="1732" y="77387"/>
                  </a:lnTo>
                  <a:lnTo>
                    <a:pt x="0" y="87690"/>
                  </a:lnTo>
                  <a:lnTo>
                    <a:pt x="138" y="98063"/>
                  </a:lnTo>
                  <a:lnTo>
                    <a:pt x="2030" y="108317"/>
                  </a:lnTo>
                  <a:lnTo>
                    <a:pt x="5359" y="118130"/>
                  </a:lnTo>
                  <a:lnTo>
                    <a:pt x="9794" y="127351"/>
                  </a:lnTo>
                  <a:lnTo>
                    <a:pt x="15362" y="135678"/>
                  </a:lnTo>
                  <a:lnTo>
                    <a:pt x="22448" y="142593"/>
                  </a:lnTo>
                  <a:lnTo>
                    <a:pt x="31128" y="147936"/>
                  </a:lnTo>
                  <a:lnTo>
                    <a:pt x="40887" y="151541"/>
                  </a:lnTo>
                  <a:lnTo>
                    <a:pt x="50821" y="153069"/>
                  </a:lnTo>
                  <a:lnTo>
                    <a:pt x="60395" y="152546"/>
                  </a:lnTo>
                  <a:lnTo>
                    <a:pt x="69600" y="150433"/>
                  </a:lnTo>
                  <a:lnTo>
                    <a:pt x="78769" y="147422"/>
                  </a:lnTo>
                  <a:lnTo>
                    <a:pt x="88107" y="143997"/>
                  </a:lnTo>
                  <a:lnTo>
                    <a:pt x="97227" y="140373"/>
                  </a:lnTo>
                  <a:lnTo>
                    <a:pt x="106111" y="136124"/>
                  </a:lnTo>
                  <a:lnTo>
                    <a:pt x="115546" y="129768"/>
                  </a:lnTo>
                  <a:lnTo>
                    <a:pt x="127035" y="11881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5674860" y="178984"/>
              <a:ext cx="10530" cy="273742"/>
            </a:xfrm>
            <a:custGeom>
              <a:avLst/>
              <a:gdLst/>
              <a:ahLst/>
              <a:cxnLst/>
              <a:rect l="0" t="0" r="0" b="0"/>
              <a:pathLst>
                <a:path w="10530" h="273742">
                  <a:moveTo>
                    <a:pt x="0" y="0"/>
                  </a:moveTo>
                  <a:lnTo>
                    <a:pt x="0" y="14602"/>
                  </a:lnTo>
                  <a:lnTo>
                    <a:pt x="0" y="27873"/>
                  </a:lnTo>
                  <a:lnTo>
                    <a:pt x="0" y="41074"/>
                  </a:lnTo>
                  <a:lnTo>
                    <a:pt x="0" y="54416"/>
                  </a:lnTo>
                  <a:lnTo>
                    <a:pt x="0" y="67924"/>
                  </a:lnTo>
                  <a:lnTo>
                    <a:pt x="0" y="81578"/>
                  </a:lnTo>
                  <a:lnTo>
                    <a:pt x="0" y="95344"/>
                  </a:lnTo>
                  <a:lnTo>
                    <a:pt x="0" y="109194"/>
                  </a:lnTo>
                  <a:lnTo>
                    <a:pt x="4" y="123102"/>
                  </a:lnTo>
                  <a:lnTo>
                    <a:pt x="177" y="137052"/>
                  </a:lnTo>
                  <a:lnTo>
                    <a:pt x="826" y="151030"/>
                  </a:lnTo>
                  <a:lnTo>
                    <a:pt x="2074" y="165028"/>
                  </a:lnTo>
                  <a:lnTo>
                    <a:pt x="3727" y="179039"/>
                  </a:lnTo>
                  <a:lnTo>
                    <a:pt x="5375" y="193059"/>
                  </a:lnTo>
                  <a:lnTo>
                    <a:pt x="6778" y="207071"/>
                  </a:lnTo>
                  <a:lnTo>
                    <a:pt x="7874" y="220660"/>
                  </a:lnTo>
                  <a:lnTo>
                    <a:pt x="8801" y="234455"/>
                  </a:lnTo>
                  <a:lnTo>
                    <a:pt x="9640" y="250785"/>
                  </a:lnTo>
                  <a:lnTo>
                    <a:pt x="10529" y="2737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5759088" y="178984"/>
              <a:ext cx="31586" cy="294799"/>
            </a:xfrm>
            <a:custGeom>
              <a:avLst/>
              <a:gdLst/>
              <a:ahLst/>
              <a:cxnLst/>
              <a:rect l="0" t="0" r="0" b="0"/>
              <a:pathLst>
                <a:path w="31586" h="294799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4" y="34462"/>
                  </a:lnTo>
                  <a:lnTo>
                    <a:pt x="178" y="46623"/>
                  </a:lnTo>
                  <a:lnTo>
                    <a:pt x="826" y="59283"/>
                  </a:lnTo>
                  <a:lnTo>
                    <a:pt x="2074" y="72344"/>
                  </a:lnTo>
                  <a:lnTo>
                    <a:pt x="3726" y="85869"/>
                  </a:lnTo>
                  <a:lnTo>
                    <a:pt x="5375" y="100082"/>
                  </a:lnTo>
                  <a:lnTo>
                    <a:pt x="6782" y="115046"/>
                  </a:lnTo>
                  <a:lnTo>
                    <a:pt x="8047" y="130518"/>
                  </a:lnTo>
                  <a:lnTo>
                    <a:pt x="9504" y="146056"/>
                  </a:lnTo>
                  <a:lnTo>
                    <a:pt x="11331" y="161398"/>
                  </a:lnTo>
                  <a:lnTo>
                    <a:pt x="13389" y="176462"/>
                  </a:lnTo>
                  <a:lnTo>
                    <a:pt x="15316" y="191263"/>
                  </a:lnTo>
                  <a:lnTo>
                    <a:pt x="16915" y="205844"/>
                  </a:lnTo>
                  <a:lnTo>
                    <a:pt x="18310" y="220095"/>
                  </a:lnTo>
                  <a:lnTo>
                    <a:pt x="19854" y="233750"/>
                  </a:lnTo>
                  <a:lnTo>
                    <a:pt x="21740" y="246704"/>
                  </a:lnTo>
                  <a:lnTo>
                    <a:pt x="23847" y="258562"/>
                  </a:lnTo>
                  <a:lnTo>
                    <a:pt x="26028" y="269732"/>
                  </a:lnTo>
                  <a:lnTo>
                    <a:pt x="28480" y="281195"/>
                  </a:lnTo>
                  <a:lnTo>
                    <a:pt x="31585" y="2947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3084849" y="536953"/>
              <a:ext cx="2726882" cy="139798"/>
            </a:xfrm>
            <a:custGeom>
              <a:avLst/>
              <a:gdLst/>
              <a:ahLst/>
              <a:cxnLst/>
              <a:rect l="0" t="0" r="0" b="0"/>
              <a:pathLst>
                <a:path w="2726882" h="139798">
                  <a:moveTo>
                    <a:pt x="2726881" y="0"/>
                  </a:moveTo>
                  <a:lnTo>
                    <a:pt x="2721014" y="5867"/>
                  </a:lnTo>
                  <a:lnTo>
                    <a:pt x="2715450" y="11432"/>
                  </a:lnTo>
                  <a:lnTo>
                    <a:pt x="2709641" y="17222"/>
                  </a:lnTo>
                  <a:lnTo>
                    <a:pt x="2703215" y="22957"/>
                  </a:lnTo>
                  <a:lnTo>
                    <a:pt x="2695588" y="27990"/>
                  </a:lnTo>
                  <a:lnTo>
                    <a:pt x="2686563" y="32003"/>
                  </a:lnTo>
                  <a:lnTo>
                    <a:pt x="2676581" y="34682"/>
                  </a:lnTo>
                  <a:lnTo>
                    <a:pt x="2666503" y="35575"/>
                  </a:lnTo>
                  <a:lnTo>
                    <a:pt x="2656835" y="34618"/>
                  </a:lnTo>
                  <a:lnTo>
                    <a:pt x="2647567" y="32213"/>
                  </a:lnTo>
                  <a:lnTo>
                    <a:pt x="2638357" y="29004"/>
                  </a:lnTo>
                  <a:lnTo>
                    <a:pt x="2628978" y="25447"/>
                  </a:lnTo>
                  <a:lnTo>
                    <a:pt x="2619357" y="21775"/>
                  </a:lnTo>
                  <a:lnTo>
                    <a:pt x="2609505" y="18091"/>
                  </a:lnTo>
                  <a:lnTo>
                    <a:pt x="2599463" y="14441"/>
                  </a:lnTo>
                  <a:lnTo>
                    <a:pt x="2589276" y="11162"/>
                  </a:lnTo>
                  <a:lnTo>
                    <a:pt x="2578984" y="8864"/>
                  </a:lnTo>
                  <a:lnTo>
                    <a:pt x="2568622" y="7805"/>
                  </a:lnTo>
                  <a:lnTo>
                    <a:pt x="2558377" y="8077"/>
                  </a:lnTo>
                  <a:lnTo>
                    <a:pt x="2548571" y="9779"/>
                  </a:lnTo>
                  <a:lnTo>
                    <a:pt x="2539341" y="12815"/>
                  </a:lnTo>
                  <a:lnTo>
                    <a:pt x="2530498" y="16954"/>
                  </a:lnTo>
                  <a:lnTo>
                    <a:pt x="2521641" y="21941"/>
                  </a:lnTo>
                  <a:lnTo>
                    <a:pt x="2512526" y="27541"/>
                  </a:lnTo>
                  <a:lnTo>
                    <a:pt x="2502927" y="33246"/>
                  </a:lnTo>
                  <a:lnTo>
                    <a:pt x="2492565" y="38310"/>
                  </a:lnTo>
                  <a:lnTo>
                    <a:pt x="2481371" y="42372"/>
                  </a:lnTo>
                  <a:lnTo>
                    <a:pt x="2469598" y="45267"/>
                  </a:lnTo>
                  <a:lnTo>
                    <a:pt x="2457702" y="46842"/>
                  </a:lnTo>
                  <a:lnTo>
                    <a:pt x="2445964" y="47156"/>
                  </a:lnTo>
                  <a:lnTo>
                    <a:pt x="2434473" y="46249"/>
                  </a:lnTo>
                  <a:lnTo>
                    <a:pt x="2423225" y="44054"/>
                  </a:lnTo>
                  <a:lnTo>
                    <a:pt x="2412177" y="40659"/>
                  </a:lnTo>
                  <a:lnTo>
                    <a:pt x="2401283" y="36434"/>
                  </a:lnTo>
                  <a:lnTo>
                    <a:pt x="2390502" y="31914"/>
                  </a:lnTo>
                  <a:lnTo>
                    <a:pt x="2379800" y="27434"/>
                  </a:lnTo>
                  <a:lnTo>
                    <a:pt x="2369154" y="23123"/>
                  </a:lnTo>
                  <a:lnTo>
                    <a:pt x="2358547" y="19001"/>
                  </a:lnTo>
                  <a:lnTo>
                    <a:pt x="2347964" y="15058"/>
                  </a:lnTo>
                  <a:lnTo>
                    <a:pt x="2337400" y="11750"/>
                  </a:lnTo>
                  <a:lnTo>
                    <a:pt x="2326847" y="9965"/>
                  </a:lnTo>
                  <a:lnTo>
                    <a:pt x="2316302" y="10063"/>
                  </a:lnTo>
                  <a:lnTo>
                    <a:pt x="2305763" y="11927"/>
                  </a:lnTo>
                  <a:lnTo>
                    <a:pt x="2295228" y="15237"/>
                  </a:lnTo>
                  <a:lnTo>
                    <a:pt x="2284699" y="19648"/>
                  </a:lnTo>
                  <a:lnTo>
                    <a:pt x="2274340" y="24862"/>
                  </a:lnTo>
                  <a:lnTo>
                    <a:pt x="2264458" y="30644"/>
                  </a:lnTo>
                  <a:lnTo>
                    <a:pt x="2255176" y="36818"/>
                  </a:lnTo>
                  <a:lnTo>
                    <a:pt x="2246299" y="43096"/>
                  </a:lnTo>
                  <a:lnTo>
                    <a:pt x="2237418" y="49084"/>
                  </a:lnTo>
                  <a:lnTo>
                    <a:pt x="2228287" y="54588"/>
                  </a:lnTo>
                  <a:lnTo>
                    <a:pt x="2218679" y="59437"/>
                  </a:lnTo>
                  <a:lnTo>
                    <a:pt x="2208309" y="63395"/>
                  </a:lnTo>
                  <a:lnTo>
                    <a:pt x="2197106" y="66423"/>
                  </a:lnTo>
                  <a:lnTo>
                    <a:pt x="2185157" y="68474"/>
                  </a:lnTo>
                  <a:lnTo>
                    <a:pt x="2172612" y="69409"/>
                  </a:lnTo>
                  <a:lnTo>
                    <a:pt x="2159622" y="69262"/>
                  </a:lnTo>
                  <a:lnTo>
                    <a:pt x="2146478" y="68199"/>
                  </a:lnTo>
                  <a:lnTo>
                    <a:pt x="2133581" y="66422"/>
                  </a:lnTo>
                  <a:lnTo>
                    <a:pt x="2121121" y="64119"/>
                  </a:lnTo>
                  <a:lnTo>
                    <a:pt x="2108789" y="61439"/>
                  </a:lnTo>
                  <a:lnTo>
                    <a:pt x="2095903" y="58495"/>
                  </a:lnTo>
                  <a:lnTo>
                    <a:pt x="2082121" y="55377"/>
                  </a:lnTo>
                  <a:lnTo>
                    <a:pt x="2067592" y="52472"/>
                  </a:lnTo>
                  <a:lnTo>
                    <a:pt x="2052759" y="50433"/>
                  </a:lnTo>
                  <a:lnTo>
                    <a:pt x="2037927" y="49546"/>
                  </a:lnTo>
                  <a:lnTo>
                    <a:pt x="2023222" y="49766"/>
                  </a:lnTo>
                  <a:lnTo>
                    <a:pt x="2008669" y="50901"/>
                  </a:lnTo>
                  <a:lnTo>
                    <a:pt x="1994258" y="52743"/>
                  </a:lnTo>
                  <a:lnTo>
                    <a:pt x="1980124" y="55267"/>
                  </a:lnTo>
                  <a:lnTo>
                    <a:pt x="1966546" y="58630"/>
                  </a:lnTo>
                  <a:lnTo>
                    <a:pt x="1953632" y="62848"/>
                  </a:lnTo>
                  <a:lnTo>
                    <a:pt x="1941331" y="67644"/>
                  </a:lnTo>
                  <a:lnTo>
                    <a:pt x="1929529" y="72556"/>
                  </a:lnTo>
                  <a:lnTo>
                    <a:pt x="1918107" y="77303"/>
                  </a:lnTo>
                  <a:lnTo>
                    <a:pt x="1906960" y="81794"/>
                  </a:lnTo>
                  <a:lnTo>
                    <a:pt x="1896008" y="86037"/>
                  </a:lnTo>
                  <a:lnTo>
                    <a:pt x="1885193" y="90066"/>
                  </a:lnTo>
                  <a:lnTo>
                    <a:pt x="1874469" y="93601"/>
                  </a:lnTo>
                  <a:lnTo>
                    <a:pt x="1863810" y="96072"/>
                  </a:lnTo>
                  <a:lnTo>
                    <a:pt x="1853194" y="97251"/>
                  </a:lnTo>
                  <a:lnTo>
                    <a:pt x="1842606" y="97229"/>
                  </a:lnTo>
                  <a:lnTo>
                    <a:pt x="1832038" y="96227"/>
                  </a:lnTo>
                  <a:lnTo>
                    <a:pt x="1821484" y="94479"/>
                  </a:lnTo>
                  <a:lnTo>
                    <a:pt x="1810938" y="92189"/>
                  </a:lnTo>
                  <a:lnTo>
                    <a:pt x="1800397" y="89514"/>
                  </a:lnTo>
                  <a:lnTo>
                    <a:pt x="1789856" y="86567"/>
                  </a:lnTo>
                  <a:lnTo>
                    <a:pt x="1779149" y="83268"/>
                  </a:lnTo>
                  <a:lnTo>
                    <a:pt x="1767969" y="79368"/>
                  </a:lnTo>
                  <a:lnTo>
                    <a:pt x="1756190" y="74784"/>
                  </a:lnTo>
                  <a:lnTo>
                    <a:pt x="1744007" y="69738"/>
                  </a:lnTo>
                  <a:lnTo>
                    <a:pt x="1731829" y="64658"/>
                  </a:lnTo>
                  <a:lnTo>
                    <a:pt x="1719893" y="59807"/>
                  </a:lnTo>
                  <a:lnTo>
                    <a:pt x="1708099" y="55585"/>
                  </a:lnTo>
                  <a:lnTo>
                    <a:pt x="1696113" y="52588"/>
                  </a:lnTo>
                  <a:lnTo>
                    <a:pt x="1683757" y="51022"/>
                  </a:lnTo>
                  <a:lnTo>
                    <a:pt x="1671171" y="50769"/>
                  </a:lnTo>
                  <a:lnTo>
                    <a:pt x="1658715" y="51580"/>
                  </a:lnTo>
                  <a:lnTo>
                    <a:pt x="1646593" y="53200"/>
                  </a:lnTo>
                  <a:lnTo>
                    <a:pt x="1634841" y="55574"/>
                  </a:lnTo>
                  <a:lnTo>
                    <a:pt x="1623417" y="58836"/>
                  </a:lnTo>
                  <a:lnTo>
                    <a:pt x="1612248" y="62986"/>
                  </a:lnTo>
                  <a:lnTo>
                    <a:pt x="1601102" y="67736"/>
                  </a:lnTo>
                  <a:lnTo>
                    <a:pt x="1589618" y="72617"/>
                  </a:lnTo>
                  <a:lnTo>
                    <a:pt x="1577623" y="77335"/>
                  </a:lnTo>
                  <a:lnTo>
                    <a:pt x="1564955" y="81467"/>
                  </a:lnTo>
                  <a:lnTo>
                    <a:pt x="1551386" y="84404"/>
                  </a:lnTo>
                  <a:lnTo>
                    <a:pt x="1536889" y="85929"/>
                  </a:lnTo>
                  <a:lnTo>
                    <a:pt x="1521746" y="86155"/>
                  </a:lnTo>
                  <a:lnTo>
                    <a:pt x="1506436" y="85327"/>
                  </a:lnTo>
                  <a:lnTo>
                    <a:pt x="1491251" y="83703"/>
                  </a:lnTo>
                  <a:lnTo>
                    <a:pt x="1476294" y="81668"/>
                  </a:lnTo>
                  <a:lnTo>
                    <a:pt x="1461564" y="79697"/>
                  </a:lnTo>
                  <a:lnTo>
                    <a:pt x="1447027" y="78045"/>
                  </a:lnTo>
                  <a:lnTo>
                    <a:pt x="1432636" y="76770"/>
                  </a:lnTo>
                  <a:lnTo>
                    <a:pt x="1418354" y="75832"/>
                  </a:lnTo>
                  <a:lnTo>
                    <a:pt x="1404144" y="75164"/>
                  </a:lnTo>
                  <a:lnTo>
                    <a:pt x="1389819" y="74697"/>
                  </a:lnTo>
                  <a:lnTo>
                    <a:pt x="1375056" y="74374"/>
                  </a:lnTo>
                  <a:lnTo>
                    <a:pt x="1359721" y="74159"/>
                  </a:lnTo>
                  <a:lnTo>
                    <a:pt x="1344169" y="74183"/>
                  </a:lnTo>
                  <a:lnTo>
                    <a:pt x="1329108" y="74730"/>
                  </a:lnTo>
                  <a:lnTo>
                    <a:pt x="1314904" y="75916"/>
                  </a:lnTo>
                  <a:lnTo>
                    <a:pt x="1301589" y="77696"/>
                  </a:lnTo>
                  <a:lnTo>
                    <a:pt x="1289033" y="79962"/>
                  </a:lnTo>
                  <a:lnTo>
                    <a:pt x="1277068" y="82597"/>
                  </a:lnTo>
                  <a:lnTo>
                    <a:pt x="1265540" y="85502"/>
                  </a:lnTo>
                  <a:lnTo>
                    <a:pt x="1254324" y="88597"/>
                  </a:lnTo>
                  <a:lnTo>
                    <a:pt x="1243324" y="91826"/>
                  </a:lnTo>
                  <a:lnTo>
                    <a:pt x="1232306" y="95145"/>
                  </a:lnTo>
                  <a:lnTo>
                    <a:pt x="1220915" y="98526"/>
                  </a:lnTo>
                  <a:lnTo>
                    <a:pt x="1208990" y="101940"/>
                  </a:lnTo>
                  <a:lnTo>
                    <a:pt x="1196539" y="105046"/>
                  </a:lnTo>
                  <a:lnTo>
                    <a:pt x="1183650" y="107221"/>
                  </a:lnTo>
                  <a:lnTo>
                    <a:pt x="1170417" y="108198"/>
                  </a:lnTo>
                  <a:lnTo>
                    <a:pt x="1156769" y="108039"/>
                  </a:lnTo>
                  <a:lnTo>
                    <a:pt x="1142468" y="106944"/>
                  </a:lnTo>
                  <a:lnTo>
                    <a:pt x="1127444" y="105134"/>
                  </a:lnTo>
                  <a:lnTo>
                    <a:pt x="1111931" y="102801"/>
                  </a:lnTo>
                  <a:lnTo>
                    <a:pt x="1096365" y="100099"/>
                  </a:lnTo>
                  <a:lnTo>
                    <a:pt x="1081004" y="97142"/>
                  </a:lnTo>
                  <a:lnTo>
                    <a:pt x="1065928" y="94176"/>
                  </a:lnTo>
                  <a:lnTo>
                    <a:pt x="1051118" y="91565"/>
                  </a:lnTo>
                  <a:lnTo>
                    <a:pt x="1036521" y="89481"/>
                  </a:lnTo>
                  <a:lnTo>
                    <a:pt x="1021921" y="88083"/>
                  </a:lnTo>
                  <a:lnTo>
                    <a:pt x="1006966" y="87594"/>
                  </a:lnTo>
                  <a:lnTo>
                    <a:pt x="991495" y="88044"/>
                  </a:lnTo>
                  <a:lnTo>
                    <a:pt x="975680" y="89312"/>
                  </a:lnTo>
                  <a:lnTo>
                    <a:pt x="959909" y="91226"/>
                  </a:lnTo>
                  <a:lnTo>
                    <a:pt x="944417" y="93621"/>
                  </a:lnTo>
                  <a:lnTo>
                    <a:pt x="929420" y="96363"/>
                  </a:lnTo>
                  <a:lnTo>
                    <a:pt x="915197" y="99349"/>
                  </a:lnTo>
                  <a:lnTo>
                    <a:pt x="901817" y="102503"/>
                  </a:lnTo>
                  <a:lnTo>
                    <a:pt x="889188" y="105773"/>
                  </a:lnTo>
                  <a:lnTo>
                    <a:pt x="877159" y="109121"/>
                  </a:lnTo>
                  <a:lnTo>
                    <a:pt x="865581" y="112522"/>
                  </a:lnTo>
                  <a:lnTo>
                    <a:pt x="854329" y="115959"/>
                  </a:lnTo>
                  <a:lnTo>
                    <a:pt x="843305" y="119420"/>
                  </a:lnTo>
                  <a:lnTo>
                    <a:pt x="832432" y="122893"/>
                  </a:lnTo>
                  <a:lnTo>
                    <a:pt x="821331" y="126208"/>
                  </a:lnTo>
                  <a:lnTo>
                    <a:pt x="809353" y="129055"/>
                  </a:lnTo>
                  <a:lnTo>
                    <a:pt x="796220" y="131297"/>
                  </a:lnTo>
                  <a:lnTo>
                    <a:pt x="782144" y="132801"/>
                  </a:lnTo>
                  <a:lnTo>
                    <a:pt x="767625" y="133362"/>
                  </a:lnTo>
                  <a:lnTo>
                    <a:pt x="753007" y="132959"/>
                  </a:lnTo>
                  <a:lnTo>
                    <a:pt x="738447" y="131723"/>
                  </a:lnTo>
                  <a:lnTo>
                    <a:pt x="723993" y="129830"/>
                  </a:lnTo>
                  <a:lnTo>
                    <a:pt x="709647" y="127449"/>
                  </a:lnTo>
                  <a:lnTo>
                    <a:pt x="695557" y="124716"/>
                  </a:lnTo>
                  <a:lnTo>
                    <a:pt x="682009" y="121737"/>
                  </a:lnTo>
                  <a:lnTo>
                    <a:pt x="669111" y="118591"/>
                  </a:lnTo>
                  <a:lnTo>
                    <a:pt x="656650" y="115497"/>
                  </a:lnTo>
                  <a:lnTo>
                    <a:pt x="644209" y="112799"/>
                  </a:lnTo>
                  <a:lnTo>
                    <a:pt x="631540" y="110657"/>
                  </a:lnTo>
                  <a:lnTo>
                    <a:pt x="618571" y="109219"/>
                  </a:lnTo>
                  <a:lnTo>
                    <a:pt x="605326" y="108703"/>
                  </a:lnTo>
                  <a:lnTo>
                    <a:pt x="591860" y="109136"/>
                  </a:lnTo>
                  <a:lnTo>
                    <a:pt x="578393" y="110392"/>
                  </a:lnTo>
                  <a:lnTo>
                    <a:pt x="565278" y="112298"/>
                  </a:lnTo>
                  <a:lnTo>
                    <a:pt x="552681" y="114689"/>
                  </a:lnTo>
                  <a:lnTo>
                    <a:pt x="540596" y="117427"/>
                  </a:lnTo>
                  <a:lnTo>
                    <a:pt x="528941" y="120411"/>
                  </a:lnTo>
                  <a:lnTo>
                    <a:pt x="517612" y="123563"/>
                  </a:lnTo>
                  <a:lnTo>
                    <a:pt x="506359" y="126832"/>
                  </a:lnTo>
                  <a:lnTo>
                    <a:pt x="494803" y="130180"/>
                  </a:lnTo>
                  <a:lnTo>
                    <a:pt x="482768" y="133571"/>
                  </a:lnTo>
                  <a:lnTo>
                    <a:pt x="470412" y="136662"/>
                  </a:lnTo>
                  <a:lnTo>
                    <a:pt x="458118" y="138826"/>
                  </a:lnTo>
                  <a:lnTo>
                    <a:pt x="446108" y="139797"/>
                  </a:lnTo>
                  <a:lnTo>
                    <a:pt x="434433" y="139633"/>
                  </a:lnTo>
                  <a:lnTo>
                    <a:pt x="423061" y="138536"/>
                  </a:lnTo>
                  <a:lnTo>
                    <a:pt x="411927" y="136723"/>
                  </a:lnTo>
                  <a:lnTo>
                    <a:pt x="400805" y="134390"/>
                  </a:lnTo>
                  <a:lnTo>
                    <a:pt x="389337" y="131686"/>
                  </a:lnTo>
                  <a:lnTo>
                    <a:pt x="377362" y="128724"/>
                  </a:lnTo>
                  <a:lnTo>
                    <a:pt x="365047" y="125585"/>
                  </a:lnTo>
                  <a:lnTo>
                    <a:pt x="352779" y="122325"/>
                  </a:lnTo>
                  <a:lnTo>
                    <a:pt x="340787" y="118984"/>
                  </a:lnTo>
                  <a:lnTo>
                    <a:pt x="329124" y="115587"/>
                  </a:lnTo>
                  <a:lnTo>
                    <a:pt x="317761" y="112152"/>
                  </a:lnTo>
                  <a:lnTo>
                    <a:pt x="306631" y="108702"/>
                  </a:lnTo>
                  <a:lnTo>
                    <a:pt x="295513" y="105572"/>
                  </a:lnTo>
                  <a:lnTo>
                    <a:pt x="284048" y="103382"/>
                  </a:lnTo>
                  <a:lnTo>
                    <a:pt x="272069" y="102394"/>
                  </a:lnTo>
                  <a:lnTo>
                    <a:pt x="259582" y="102545"/>
                  </a:lnTo>
                  <a:lnTo>
                    <a:pt x="246667" y="103635"/>
                  </a:lnTo>
                  <a:lnTo>
                    <a:pt x="233426" y="105442"/>
                  </a:lnTo>
                  <a:lnTo>
                    <a:pt x="220112" y="107773"/>
                  </a:lnTo>
                  <a:lnTo>
                    <a:pt x="207099" y="110474"/>
                  </a:lnTo>
                  <a:lnTo>
                    <a:pt x="194567" y="113425"/>
                  </a:lnTo>
                  <a:lnTo>
                    <a:pt x="182356" y="116217"/>
                  </a:lnTo>
                  <a:lnTo>
                    <a:pt x="170084" y="118180"/>
                  </a:lnTo>
                  <a:lnTo>
                    <a:pt x="157527" y="119015"/>
                  </a:lnTo>
                  <a:lnTo>
                    <a:pt x="144635" y="118760"/>
                  </a:lnTo>
                  <a:lnTo>
                    <a:pt x="131440" y="117601"/>
                  </a:lnTo>
                  <a:lnTo>
                    <a:pt x="118004" y="115753"/>
                  </a:lnTo>
                  <a:lnTo>
                    <a:pt x="104387" y="113565"/>
                  </a:lnTo>
                  <a:lnTo>
                    <a:pt x="90639" y="111491"/>
                  </a:lnTo>
                  <a:lnTo>
                    <a:pt x="76808" y="109771"/>
                  </a:lnTo>
                  <a:lnTo>
                    <a:pt x="63144" y="108446"/>
                  </a:lnTo>
                  <a:lnTo>
                    <a:pt x="48547" y="107332"/>
                  </a:lnTo>
                  <a:lnTo>
                    <a:pt x="29500" y="106334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1" name="Group 20"/>
          <p:cNvGrpSpPr/>
          <p:nvPr/>
        </p:nvGrpSpPr>
        <p:grpSpPr>
          <a:xfrm>
            <a:off x="212141" y="1071942"/>
            <a:ext cx="935466" cy="423105"/>
            <a:chOff x="212141" y="1071942"/>
            <a:chExt cx="935466" cy="423105"/>
          </a:xfrm>
        </p:grpSpPr>
        <p:sp>
          <p:nvSpPr>
            <p:cNvPr id="15" name="Freeform 14"/>
            <p:cNvSpPr/>
            <p:nvPr/>
          </p:nvSpPr>
          <p:spPr>
            <a:xfrm>
              <a:off x="212141" y="1071942"/>
              <a:ext cx="293227" cy="359781"/>
            </a:xfrm>
            <a:custGeom>
              <a:avLst/>
              <a:gdLst/>
              <a:ahLst/>
              <a:cxnLst/>
              <a:rect l="0" t="0" r="0" b="0"/>
              <a:pathLst>
                <a:path w="293227" h="359781">
                  <a:moveTo>
                    <a:pt x="187941" y="33550"/>
                  </a:moveTo>
                  <a:lnTo>
                    <a:pt x="179207" y="30549"/>
                  </a:lnTo>
                  <a:lnTo>
                    <a:pt x="171501" y="27127"/>
                  </a:lnTo>
                  <a:lnTo>
                    <a:pt x="164094" y="22935"/>
                  </a:lnTo>
                  <a:lnTo>
                    <a:pt x="156660" y="18208"/>
                  </a:lnTo>
                  <a:lnTo>
                    <a:pt x="148833" y="13375"/>
                  </a:lnTo>
                  <a:lnTo>
                    <a:pt x="140454" y="8707"/>
                  </a:lnTo>
                  <a:lnTo>
                    <a:pt x="131538" y="4616"/>
                  </a:lnTo>
                  <a:lnTo>
                    <a:pt x="122175" y="1711"/>
                  </a:lnTo>
                  <a:lnTo>
                    <a:pt x="112468" y="209"/>
                  </a:lnTo>
                  <a:lnTo>
                    <a:pt x="102509" y="0"/>
                  </a:lnTo>
                  <a:lnTo>
                    <a:pt x="92372" y="840"/>
                  </a:lnTo>
                  <a:lnTo>
                    <a:pt x="82114" y="2481"/>
                  </a:lnTo>
                  <a:lnTo>
                    <a:pt x="71938" y="4868"/>
                  </a:lnTo>
                  <a:lnTo>
                    <a:pt x="62179" y="8139"/>
                  </a:lnTo>
                  <a:lnTo>
                    <a:pt x="52990" y="12304"/>
                  </a:lnTo>
                  <a:lnTo>
                    <a:pt x="44514" y="17405"/>
                  </a:lnTo>
                  <a:lnTo>
                    <a:pt x="36967" y="23585"/>
                  </a:lnTo>
                  <a:lnTo>
                    <a:pt x="30372" y="30820"/>
                  </a:lnTo>
                  <a:lnTo>
                    <a:pt x="24604" y="38950"/>
                  </a:lnTo>
                  <a:lnTo>
                    <a:pt x="19487" y="47778"/>
                  </a:lnTo>
                  <a:lnTo>
                    <a:pt x="14861" y="57131"/>
                  </a:lnTo>
                  <a:lnTo>
                    <a:pt x="10752" y="67191"/>
                  </a:lnTo>
                  <a:lnTo>
                    <a:pt x="7363" y="78461"/>
                  </a:lnTo>
                  <a:lnTo>
                    <a:pt x="4749" y="91120"/>
                  </a:lnTo>
                  <a:lnTo>
                    <a:pt x="2824" y="105046"/>
                  </a:lnTo>
                  <a:lnTo>
                    <a:pt x="1449" y="119997"/>
                  </a:lnTo>
                  <a:lnTo>
                    <a:pt x="491" y="135718"/>
                  </a:lnTo>
                  <a:lnTo>
                    <a:pt x="0" y="151834"/>
                  </a:lnTo>
                  <a:lnTo>
                    <a:pt x="194" y="167872"/>
                  </a:lnTo>
                  <a:lnTo>
                    <a:pt x="1135" y="183585"/>
                  </a:lnTo>
                  <a:lnTo>
                    <a:pt x="2579" y="199085"/>
                  </a:lnTo>
                  <a:lnTo>
                    <a:pt x="4088" y="214718"/>
                  </a:lnTo>
                  <a:lnTo>
                    <a:pt x="5406" y="230675"/>
                  </a:lnTo>
                  <a:lnTo>
                    <a:pt x="6781" y="246664"/>
                  </a:lnTo>
                  <a:lnTo>
                    <a:pt x="8843" y="262027"/>
                  </a:lnTo>
                  <a:lnTo>
                    <a:pt x="11900" y="276436"/>
                  </a:lnTo>
                  <a:lnTo>
                    <a:pt x="15937" y="289892"/>
                  </a:lnTo>
                  <a:lnTo>
                    <a:pt x="20797" y="302543"/>
                  </a:lnTo>
                  <a:lnTo>
                    <a:pt x="26296" y="314562"/>
                  </a:lnTo>
                  <a:lnTo>
                    <a:pt x="32430" y="325787"/>
                  </a:lnTo>
                  <a:lnTo>
                    <a:pt x="39371" y="335734"/>
                  </a:lnTo>
                  <a:lnTo>
                    <a:pt x="47149" y="344234"/>
                  </a:lnTo>
                  <a:lnTo>
                    <a:pt x="55659" y="351096"/>
                  </a:lnTo>
                  <a:lnTo>
                    <a:pt x="64749" y="355957"/>
                  </a:lnTo>
                  <a:lnTo>
                    <a:pt x="74268" y="358811"/>
                  </a:lnTo>
                  <a:lnTo>
                    <a:pt x="83931" y="359780"/>
                  </a:lnTo>
                  <a:lnTo>
                    <a:pt x="93338" y="358925"/>
                  </a:lnTo>
                  <a:lnTo>
                    <a:pt x="102292" y="356460"/>
                  </a:lnTo>
                  <a:lnTo>
                    <a:pt x="110779" y="352537"/>
                  </a:lnTo>
                  <a:lnTo>
                    <a:pt x="118865" y="347164"/>
                  </a:lnTo>
                  <a:lnTo>
                    <a:pt x="126635" y="340478"/>
                  </a:lnTo>
                  <a:lnTo>
                    <a:pt x="134007" y="332719"/>
                  </a:lnTo>
                  <a:lnTo>
                    <a:pt x="140739" y="324141"/>
                  </a:lnTo>
                  <a:lnTo>
                    <a:pt x="146746" y="314955"/>
                  </a:lnTo>
                  <a:lnTo>
                    <a:pt x="151933" y="305008"/>
                  </a:lnTo>
                  <a:lnTo>
                    <a:pt x="156120" y="293813"/>
                  </a:lnTo>
                  <a:lnTo>
                    <a:pt x="159300" y="281214"/>
                  </a:lnTo>
                  <a:lnTo>
                    <a:pt x="161453" y="267667"/>
                  </a:lnTo>
                  <a:lnTo>
                    <a:pt x="162457" y="254036"/>
                  </a:lnTo>
                  <a:lnTo>
                    <a:pt x="162346" y="240849"/>
                  </a:lnTo>
                  <a:lnTo>
                    <a:pt x="160968" y="228913"/>
                  </a:lnTo>
                  <a:lnTo>
                    <a:pt x="157915" y="219420"/>
                  </a:lnTo>
                  <a:lnTo>
                    <a:pt x="153175" y="212801"/>
                  </a:lnTo>
                  <a:lnTo>
                    <a:pt x="148950" y="209303"/>
                  </a:lnTo>
                  <a:lnTo>
                    <a:pt x="148586" y="208534"/>
                  </a:lnTo>
                  <a:lnTo>
                    <a:pt x="152630" y="208963"/>
                  </a:lnTo>
                  <a:lnTo>
                    <a:pt x="160421" y="209707"/>
                  </a:lnTo>
                  <a:lnTo>
                    <a:pt x="170762" y="210258"/>
                  </a:lnTo>
                  <a:lnTo>
                    <a:pt x="182263" y="210203"/>
                  </a:lnTo>
                  <a:lnTo>
                    <a:pt x="194051" y="209400"/>
                  </a:lnTo>
                  <a:lnTo>
                    <a:pt x="205736" y="207900"/>
                  </a:lnTo>
                  <a:lnTo>
                    <a:pt x="217195" y="205834"/>
                  </a:lnTo>
                  <a:lnTo>
                    <a:pt x="228419" y="203338"/>
                  </a:lnTo>
                  <a:lnTo>
                    <a:pt x="239376" y="200490"/>
                  </a:lnTo>
                  <a:lnTo>
                    <a:pt x="251266" y="196921"/>
                  </a:lnTo>
                  <a:lnTo>
                    <a:pt x="267370" y="191201"/>
                  </a:lnTo>
                  <a:lnTo>
                    <a:pt x="293226" y="18094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462178" y="1305533"/>
              <a:ext cx="107392" cy="115917"/>
            </a:xfrm>
            <a:custGeom>
              <a:avLst/>
              <a:gdLst/>
              <a:ahLst/>
              <a:cxnLst/>
              <a:rect l="0" t="0" r="0" b="0"/>
              <a:pathLst>
                <a:path w="107392" h="115917">
                  <a:moveTo>
                    <a:pt x="53718" y="0"/>
                  </a:moveTo>
                  <a:lnTo>
                    <a:pt x="44984" y="5935"/>
                  </a:lnTo>
                  <a:lnTo>
                    <a:pt x="37277" y="12139"/>
                  </a:lnTo>
                  <a:lnTo>
                    <a:pt x="29879" y="19235"/>
                  </a:lnTo>
                  <a:lnTo>
                    <a:pt x="22791" y="27175"/>
                  </a:lnTo>
                  <a:lnTo>
                    <a:pt x="16261" y="35822"/>
                  </a:lnTo>
                  <a:lnTo>
                    <a:pt x="10398" y="45016"/>
                  </a:lnTo>
                  <a:lnTo>
                    <a:pt x="5479" y="54616"/>
                  </a:lnTo>
                  <a:lnTo>
                    <a:pt x="2005" y="64506"/>
                  </a:lnTo>
                  <a:lnTo>
                    <a:pt x="126" y="74590"/>
                  </a:lnTo>
                  <a:lnTo>
                    <a:pt x="0" y="84477"/>
                  </a:lnTo>
                  <a:lnTo>
                    <a:pt x="1961" y="93510"/>
                  </a:lnTo>
                  <a:lnTo>
                    <a:pt x="5985" y="101389"/>
                  </a:lnTo>
                  <a:lnTo>
                    <a:pt x="11771" y="107831"/>
                  </a:lnTo>
                  <a:lnTo>
                    <a:pt x="18934" y="112410"/>
                  </a:lnTo>
                  <a:lnTo>
                    <a:pt x="27113" y="115075"/>
                  </a:lnTo>
                  <a:lnTo>
                    <a:pt x="35855" y="115916"/>
                  </a:lnTo>
                  <a:lnTo>
                    <a:pt x="44635" y="114976"/>
                  </a:lnTo>
                  <a:lnTo>
                    <a:pt x="53165" y="112460"/>
                  </a:lnTo>
                  <a:lnTo>
                    <a:pt x="61365" y="108671"/>
                  </a:lnTo>
                  <a:lnTo>
                    <a:pt x="69259" y="103921"/>
                  </a:lnTo>
                  <a:lnTo>
                    <a:pt x="76900" y="98466"/>
                  </a:lnTo>
                  <a:lnTo>
                    <a:pt x="84185" y="92349"/>
                  </a:lnTo>
                  <a:lnTo>
                    <a:pt x="90859" y="85412"/>
                  </a:lnTo>
                  <a:lnTo>
                    <a:pt x="96823" y="77633"/>
                  </a:lnTo>
                  <a:lnTo>
                    <a:pt x="101812" y="69121"/>
                  </a:lnTo>
                  <a:lnTo>
                    <a:pt x="105333" y="60028"/>
                  </a:lnTo>
                  <a:lnTo>
                    <a:pt x="107244" y="50512"/>
                  </a:lnTo>
                  <a:lnTo>
                    <a:pt x="107391" y="41021"/>
                  </a:lnTo>
                  <a:lnTo>
                    <a:pt x="105445" y="32261"/>
                  </a:lnTo>
                  <a:lnTo>
                    <a:pt x="101431" y="24568"/>
                  </a:lnTo>
                  <a:lnTo>
                    <a:pt x="95652" y="18252"/>
                  </a:lnTo>
                  <a:lnTo>
                    <a:pt x="88493" y="13759"/>
                  </a:lnTo>
                  <a:lnTo>
                    <a:pt x="80322" y="11151"/>
                  </a:lnTo>
                  <a:lnTo>
                    <a:pt x="71691" y="10409"/>
                  </a:lnTo>
                  <a:lnTo>
                    <a:pt x="62394" y="11752"/>
                  </a:lnTo>
                  <a:lnTo>
                    <a:pt x="50503" y="17531"/>
                  </a:lnTo>
                  <a:lnTo>
                    <a:pt x="32661" y="315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630399" y="1318255"/>
              <a:ext cx="99367" cy="91976"/>
            </a:xfrm>
            <a:custGeom>
              <a:avLst/>
              <a:gdLst/>
              <a:ahLst/>
              <a:cxnLst/>
              <a:rect l="0" t="0" r="0" b="0"/>
              <a:pathLst>
                <a:path w="99367" h="91976">
                  <a:moveTo>
                    <a:pt x="43424" y="18864"/>
                  </a:moveTo>
                  <a:lnTo>
                    <a:pt x="37246" y="13358"/>
                  </a:lnTo>
                  <a:lnTo>
                    <a:pt x="29791" y="11131"/>
                  </a:lnTo>
                  <a:lnTo>
                    <a:pt x="22314" y="11893"/>
                  </a:lnTo>
                  <a:lnTo>
                    <a:pt x="15664" y="15112"/>
                  </a:lnTo>
                  <a:lnTo>
                    <a:pt x="9875" y="20332"/>
                  </a:lnTo>
                  <a:lnTo>
                    <a:pt x="5103" y="27263"/>
                  </a:lnTo>
                  <a:lnTo>
                    <a:pt x="1780" y="35812"/>
                  </a:lnTo>
                  <a:lnTo>
                    <a:pt x="27" y="45771"/>
                  </a:lnTo>
                  <a:lnTo>
                    <a:pt x="0" y="56372"/>
                  </a:lnTo>
                  <a:lnTo>
                    <a:pt x="2033" y="66415"/>
                  </a:lnTo>
                  <a:lnTo>
                    <a:pt x="6108" y="75266"/>
                  </a:lnTo>
                  <a:lnTo>
                    <a:pt x="11930" y="82511"/>
                  </a:lnTo>
                  <a:lnTo>
                    <a:pt x="19117" y="87703"/>
                  </a:lnTo>
                  <a:lnTo>
                    <a:pt x="27313" y="90816"/>
                  </a:lnTo>
                  <a:lnTo>
                    <a:pt x="36067" y="91975"/>
                  </a:lnTo>
                  <a:lnTo>
                    <a:pt x="44855" y="91256"/>
                  </a:lnTo>
                  <a:lnTo>
                    <a:pt x="53390" y="88891"/>
                  </a:lnTo>
                  <a:lnTo>
                    <a:pt x="61593" y="85207"/>
                  </a:lnTo>
                  <a:lnTo>
                    <a:pt x="69489" y="80527"/>
                  </a:lnTo>
                  <a:lnTo>
                    <a:pt x="77127" y="75115"/>
                  </a:lnTo>
                  <a:lnTo>
                    <a:pt x="84241" y="68857"/>
                  </a:lnTo>
                  <a:lnTo>
                    <a:pt x="90267" y="61292"/>
                  </a:lnTo>
                  <a:lnTo>
                    <a:pt x="94978" y="52284"/>
                  </a:lnTo>
                  <a:lnTo>
                    <a:pt x="98142" y="42301"/>
                  </a:lnTo>
                  <a:lnTo>
                    <a:pt x="99366" y="32216"/>
                  </a:lnTo>
                  <a:lnTo>
                    <a:pt x="98627" y="22559"/>
                  </a:lnTo>
                  <a:lnTo>
                    <a:pt x="96028" y="13975"/>
                  </a:lnTo>
                  <a:lnTo>
                    <a:pt x="91626" y="7354"/>
                  </a:lnTo>
                  <a:lnTo>
                    <a:pt x="85640" y="2985"/>
                  </a:lnTo>
                  <a:lnTo>
                    <a:pt x="78650" y="692"/>
                  </a:lnTo>
                  <a:lnTo>
                    <a:pt x="70714" y="0"/>
                  </a:lnTo>
                  <a:lnTo>
                    <a:pt x="60022" y="1967"/>
                  </a:lnTo>
                  <a:lnTo>
                    <a:pt x="43424" y="833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799288" y="1072369"/>
              <a:ext cx="95635" cy="325284"/>
            </a:xfrm>
            <a:custGeom>
              <a:avLst/>
              <a:gdLst/>
              <a:ahLst/>
              <a:cxnLst/>
              <a:rect l="0" t="0" r="0" b="0"/>
              <a:pathLst>
                <a:path w="95635" h="325284">
                  <a:moveTo>
                    <a:pt x="53520" y="275278"/>
                  </a:moveTo>
                  <a:lnTo>
                    <a:pt x="59320" y="269344"/>
                  </a:lnTo>
                  <a:lnTo>
                    <a:pt x="64245" y="263139"/>
                  </a:lnTo>
                  <a:lnTo>
                    <a:pt x="68729" y="256052"/>
                  </a:lnTo>
                  <a:lnTo>
                    <a:pt x="72258" y="248458"/>
                  </a:lnTo>
                  <a:lnTo>
                    <a:pt x="73679" y="241108"/>
                  </a:lnTo>
                  <a:lnTo>
                    <a:pt x="72527" y="234434"/>
                  </a:lnTo>
                  <a:lnTo>
                    <a:pt x="68978" y="229003"/>
                  </a:lnTo>
                  <a:lnTo>
                    <a:pt x="63467" y="225652"/>
                  </a:lnTo>
                  <a:lnTo>
                    <a:pt x="56470" y="224630"/>
                  </a:lnTo>
                  <a:lnTo>
                    <a:pt x="48555" y="225710"/>
                  </a:lnTo>
                  <a:lnTo>
                    <a:pt x="40346" y="228479"/>
                  </a:lnTo>
                  <a:lnTo>
                    <a:pt x="32211" y="232525"/>
                  </a:lnTo>
                  <a:lnTo>
                    <a:pt x="24449" y="237661"/>
                  </a:lnTo>
                  <a:lnTo>
                    <a:pt x="17383" y="243923"/>
                  </a:lnTo>
                  <a:lnTo>
                    <a:pt x="11120" y="251240"/>
                  </a:lnTo>
                  <a:lnTo>
                    <a:pt x="5914" y="259440"/>
                  </a:lnTo>
                  <a:lnTo>
                    <a:pt x="2239" y="268322"/>
                  </a:lnTo>
                  <a:lnTo>
                    <a:pt x="220" y="277701"/>
                  </a:lnTo>
                  <a:lnTo>
                    <a:pt x="0" y="287270"/>
                  </a:lnTo>
                  <a:lnTo>
                    <a:pt x="1896" y="296614"/>
                  </a:lnTo>
                  <a:lnTo>
                    <a:pt x="5876" y="305513"/>
                  </a:lnTo>
                  <a:lnTo>
                    <a:pt x="11633" y="313453"/>
                  </a:lnTo>
                  <a:lnTo>
                    <a:pt x="18776" y="319575"/>
                  </a:lnTo>
                  <a:lnTo>
                    <a:pt x="26941" y="323569"/>
                  </a:lnTo>
                  <a:lnTo>
                    <a:pt x="35675" y="325283"/>
                  </a:lnTo>
                  <a:lnTo>
                    <a:pt x="44449" y="324471"/>
                  </a:lnTo>
                  <a:lnTo>
                    <a:pt x="52970" y="321254"/>
                  </a:lnTo>
                  <a:lnTo>
                    <a:pt x="60995" y="315858"/>
                  </a:lnTo>
                  <a:lnTo>
                    <a:pt x="68239" y="308433"/>
                  </a:lnTo>
                  <a:lnTo>
                    <a:pt x="74625" y="299254"/>
                  </a:lnTo>
                  <a:lnTo>
                    <a:pt x="80084" y="288518"/>
                  </a:lnTo>
                  <a:lnTo>
                    <a:pt x="84461" y="276265"/>
                  </a:lnTo>
                  <a:lnTo>
                    <a:pt x="87778" y="262658"/>
                  </a:lnTo>
                  <a:lnTo>
                    <a:pt x="90194" y="248115"/>
                  </a:lnTo>
                  <a:lnTo>
                    <a:pt x="91907" y="233208"/>
                  </a:lnTo>
                  <a:lnTo>
                    <a:pt x="93100" y="218294"/>
                  </a:lnTo>
                  <a:lnTo>
                    <a:pt x="93920" y="203518"/>
                  </a:lnTo>
                  <a:lnTo>
                    <a:pt x="94479" y="188910"/>
                  </a:lnTo>
                  <a:lnTo>
                    <a:pt x="94854" y="174453"/>
                  </a:lnTo>
                  <a:lnTo>
                    <a:pt x="94937" y="160117"/>
                  </a:lnTo>
                  <a:lnTo>
                    <a:pt x="94460" y="145871"/>
                  </a:lnTo>
                  <a:lnTo>
                    <a:pt x="93322" y="131694"/>
                  </a:lnTo>
                  <a:lnTo>
                    <a:pt x="91574" y="117731"/>
                  </a:lnTo>
                  <a:lnTo>
                    <a:pt x="89329" y="104275"/>
                  </a:lnTo>
                  <a:lnTo>
                    <a:pt x="86708" y="91440"/>
                  </a:lnTo>
                  <a:lnTo>
                    <a:pt x="83812" y="79025"/>
                  </a:lnTo>
                  <a:lnTo>
                    <a:pt x="80723" y="66615"/>
                  </a:lnTo>
                  <a:lnTo>
                    <a:pt x="77499" y="53971"/>
                  </a:lnTo>
                  <a:lnTo>
                    <a:pt x="74183" y="41189"/>
                  </a:lnTo>
                  <a:lnTo>
                    <a:pt x="70804" y="28601"/>
                  </a:lnTo>
                  <a:lnTo>
                    <a:pt x="67368" y="16421"/>
                  </a:lnTo>
                  <a:lnTo>
                    <a:pt x="63414" y="5803"/>
                  </a:lnTo>
                  <a:lnTo>
                    <a:pt x="58535" y="0"/>
                  </a:lnTo>
                  <a:lnTo>
                    <a:pt x="53749" y="626"/>
                  </a:lnTo>
                  <a:lnTo>
                    <a:pt x="50139" y="5747"/>
                  </a:lnTo>
                  <a:lnTo>
                    <a:pt x="47690" y="13794"/>
                  </a:lnTo>
                  <a:lnTo>
                    <a:pt x="46079" y="23797"/>
                  </a:lnTo>
                  <a:lnTo>
                    <a:pt x="45029" y="35130"/>
                  </a:lnTo>
                  <a:lnTo>
                    <a:pt x="44511" y="47691"/>
                  </a:lnTo>
                  <a:lnTo>
                    <a:pt x="44705" y="61804"/>
                  </a:lnTo>
                  <a:lnTo>
                    <a:pt x="45655" y="77521"/>
                  </a:lnTo>
                  <a:lnTo>
                    <a:pt x="47109" y="94318"/>
                  </a:lnTo>
                  <a:lnTo>
                    <a:pt x="48627" y="111287"/>
                  </a:lnTo>
                  <a:lnTo>
                    <a:pt x="49947" y="127882"/>
                  </a:lnTo>
                  <a:lnTo>
                    <a:pt x="51155" y="143770"/>
                  </a:lnTo>
                  <a:lnTo>
                    <a:pt x="52572" y="158667"/>
                  </a:lnTo>
                  <a:lnTo>
                    <a:pt x="54378" y="172540"/>
                  </a:lnTo>
                  <a:lnTo>
                    <a:pt x="56592" y="185687"/>
                  </a:lnTo>
                  <a:lnTo>
                    <a:pt x="59156" y="198603"/>
                  </a:lnTo>
                  <a:lnTo>
                    <a:pt x="62001" y="211590"/>
                  </a:lnTo>
                  <a:lnTo>
                    <a:pt x="65216" y="224435"/>
                  </a:lnTo>
                  <a:lnTo>
                    <a:pt x="69053" y="236534"/>
                  </a:lnTo>
                  <a:lnTo>
                    <a:pt x="73588" y="247599"/>
                  </a:lnTo>
                  <a:lnTo>
                    <a:pt x="78450" y="257745"/>
                  </a:lnTo>
                  <a:lnTo>
                    <a:pt x="83386" y="268528"/>
                  </a:lnTo>
                  <a:lnTo>
                    <a:pt x="88829" y="283129"/>
                  </a:lnTo>
                  <a:lnTo>
                    <a:pt x="95634" y="30686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221098" y="1431875"/>
              <a:ext cx="705410" cy="63172"/>
            </a:xfrm>
            <a:custGeom>
              <a:avLst/>
              <a:gdLst/>
              <a:ahLst/>
              <a:cxnLst/>
              <a:rect l="0" t="0" r="0" b="0"/>
              <a:pathLst>
                <a:path w="705410" h="63172">
                  <a:moveTo>
                    <a:pt x="705409" y="0"/>
                  </a:moveTo>
                  <a:lnTo>
                    <a:pt x="696541" y="2867"/>
                  </a:lnTo>
                  <a:lnTo>
                    <a:pt x="687554" y="5009"/>
                  </a:lnTo>
                  <a:lnTo>
                    <a:pt x="677559" y="6617"/>
                  </a:lnTo>
                  <a:lnTo>
                    <a:pt x="666578" y="7970"/>
                  </a:lnTo>
                  <a:lnTo>
                    <a:pt x="654767" y="9467"/>
                  </a:lnTo>
                  <a:lnTo>
                    <a:pt x="642308" y="11313"/>
                  </a:lnTo>
                  <a:lnTo>
                    <a:pt x="629371" y="13380"/>
                  </a:lnTo>
                  <a:lnTo>
                    <a:pt x="616090" y="15313"/>
                  </a:lnTo>
                  <a:lnTo>
                    <a:pt x="602559" y="16909"/>
                  </a:lnTo>
                  <a:lnTo>
                    <a:pt x="588525" y="18132"/>
                  </a:lnTo>
                  <a:lnTo>
                    <a:pt x="573426" y="19028"/>
                  </a:lnTo>
                  <a:lnTo>
                    <a:pt x="557054" y="19670"/>
                  </a:lnTo>
                  <a:lnTo>
                    <a:pt x="539990" y="20288"/>
                  </a:lnTo>
                  <a:lnTo>
                    <a:pt x="523375" y="21242"/>
                  </a:lnTo>
                  <a:lnTo>
                    <a:pt x="507824" y="22700"/>
                  </a:lnTo>
                  <a:lnTo>
                    <a:pt x="493112" y="24494"/>
                  </a:lnTo>
                  <a:lnTo>
                    <a:pt x="478479" y="26238"/>
                  </a:lnTo>
                  <a:lnTo>
                    <a:pt x="463453" y="27705"/>
                  </a:lnTo>
                  <a:lnTo>
                    <a:pt x="448055" y="28841"/>
                  </a:lnTo>
                  <a:lnTo>
                    <a:pt x="432624" y="29678"/>
                  </a:lnTo>
                  <a:lnTo>
                    <a:pt x="417383" y="30275"/>
                  </a:lnTo>
                  <a:lnTo>
                    <a:pt x="402401" y="30693"/>
                  </a:lnTo>
                  <a:lnTo>
                    <a:pt x="387661" y="30981"/>
                  </a:lnTo>
                  <a:lnTo>
                    <a:pt x="373119" y="31183"/>
                  </a:lnTo>
                  <a:lnTo>
                    <a:pt x="358728" y="31489"/>
                  </a:lnTo>
                  <a:lnTo>
                    <a:pt x="344445" y="32228"/>
                  </a:lnTo>
                  <a:lnTo>
                    <a:pt x="330240" y="33537"/>
                  </a:lnTo>
                  <a:lnTo>
                    <a:pt x="316088" y="35230"/>
                  </a:lnTo>
                  <a:lnTo>
                    <a:pt x="301974" y="36906"/>
                  </a:lnTo>
                  <a:lnTo>
                    <a:pt x="287884" y="38327"/>
                  </a:lnTo>
                  <a:lnTo>
                    <a:pt x="273811" y="39432"/>
                  </a:lnTo>
                  <a:lnTo>
                    <a:pt x="259750" y="40248"/>
                  </a:lnTo>
                  <a:lnTo>
                    <a:pt x="245692" y="40836"/>
                  </a:lnTo>
                  <a:lnTo>
                    <a:pt x="231470" y="41418"/>
                  </a:lnTo>
                  <a:lnTo>
                    <a:pt x="216777" y="42348"/>
                  </a:lnTo>
                  <a:lnTo>
                    <a:pt x="201481" y="43789"/>
                  </a:lnTo>
                  <a:lnTo>
                    <a:pt x="185615" y="45573"/>
                  </a:lnTo>
                  <a:lnTo>
                    <a:pt x="169278" y="47310"/>
                  </a:lnTo>
                  <a:lnTo>
                    <a:pt x="152587" y="48776"/>
                  </a:lnTo>
                  <a:lnTo>
                    <a:pt x="135803" y="50082"/>
                  </a:lnTo>
                  <a:lnTo>
                    <a:pt x="119308" y="51565"/>
                  </a:lnTo>
                  <a:lnTo>
                    <a:pt x="103289" y="53410"/>
                  </a:lnTo>
                  <a:lnTo>
                    <a:pt x="87753" y="55479"/>
                  </a:lnTo>
                  <a:lnTo>
                    <a:pt x="72627" y="57415"/>
                  </a:lnTo>
                  <a:lnTo>
                    <a:pt x="57838" y="59014"/>
                  </a:lnTo>
                  <a:lnTo>
                    <a:pt x="43907" y="60243"/>
                  </a:lnTo>
                  <a:lnTo>
                    <a:pt x="30581" y="61276"/>
                  </a:lnTo>
                  <a:lnTo>
                    <a:pt x="16688" y="62200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1073906" y="1295005"/>
              <a:ext cx="73701" cy="10529"/>
            </a:xfrm>
            <a:custGeom>
              <a:avLst/>
              <a:gdLst/>
              <a:ahLst/>
              <a:cxnLst/>
              <a:rect l="0" t="0" r="0" b="0"/>
              <a:pathLst>
                <a:path w="73701" h="10529">
                  <a:moveTo>
                    <a:pt x="73700" y="0"/>
                  </a:moveTo>
                  <a:lnTo>
                    <a:pt x="62032" y="67"/>
                  </a:lnTo>
                  <a:lnTo>
                    <a:pt x="51543" y="707"/>
                  </a:lnTo>
                  <a:lnTo>
                    <a:pt x="41255" y="1999"/>
                  </a:lnTo>
                  <a:lnTo>
                    <a:pt x="31436" y="3694"/>
                  </a:lnTo>
                  <a:lnTo>
                    <a:pt x="21971" y="5545"/>
                  </a:lnTo>
                  <a:lnTo>
                    <a:pt x="12024" y="7712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8" name="Group 57"/>
          <p:cNvGrpSpPr/>
          <p:nvPr/>
        </p:nvGrpSpPr>
        <p:grpSpPr>
          <a:xfrm>
            <a:off x="1358176" y="1029333"/>
            <a:ext cx="5527462" cy="535351"/>
            <a:chOff x="1358176" y="1029333"/>
            <a:chExt cx="5527462" cy="535351"/>
          </a:xfrm>
        </p:grpSpPr>
        <p:sp>
          <p:nvSpPr>
            <p:cNvPr id="22" name="Freeform 21"/>
            <p:cNvSpPr/>
            <p:nvPr/>
          </p:nvSpPr>
          <p:spPr>
            <a:xfrm>
              <a:off x="1364092" y="1029333"/>
              <a:ext cx="194126" cy="455186"/>
            </a:xfrm>
            <a:custGeom>
              <a:avLst/>
              <a:gdLst/>
              <a:ahLst/>
              <a:cxnLst/>
              <a:rect l="0" t="0" r="0" b="0"/>
              <a:pathLst>
                <a:path w="194126" h="455186">
                  <a:moveTo>
                    <a:pt x="4612" y="455185"/>
                  </a:moveTo>
                  <a:lnTo>
                    <a:pt x="1812" y="446383"/>
                  </a:lnTo>
                  <a:lnTo>
                    <a:pt x="311" y="438037"/>
                  </a:lnTo>
                  <a:lnTo>
                    <a:pt x="0" y="429333"/>
                  </a:lnTo>
                  <a:lnTo>
                    <a:pt x="506" y="420040"/>
                  </a:lnTo>
                  <a:lnTo>
                    <a:pt x="1326" y="409896"/>
                  </a:lnTo>
                  <a:lnTo>
                    <a:pt x="2141" y="398842"/>
                  </a:lnTo>
                  <a:lnTo>
                    <a:pt x="2825" y="386657"/>
                  </a:lnTo>
                  <a:lnTo>
                    <a:pt x="3351" y="372890"/>
                  </a:lnTo>
                  <a:lnTo>
                    <a:pt x="3738" y="357446"/>
                  </a:lnTo>
                  <a:lnTo>
                    <a:pt x="4012" y="340685"/>
                  </a:lnTo>
                  <a:lnTo>
                    <a:pt x="4204" y="323218"/>
                  </a:lnTo>
                  <a:lnTo>
                    <a:pt x="4341" y="305471"/>
                  </a:lnTo>
                  <a:lnTo>
                    <a:pt x="4603" y="287658"/>
                  </a:lnTo>
                  <a:lnTo>
                    <a:pt x="5313" y="269867"/>
                  </a:lnTo>
                  <a:lnTo>
                    <a:pt x="6603" y="252124"/>
                  </a:lnTo>
                  <a:lnTo>
                    <a:pt x="8283" y="234429"/>
                  </a:lnTo>
                  <a:lnTo>
                    <a:pt x="9950" y="216775"/>
                  </a:lnTo>
                  <a:lnTo>
                    <a:pt x="11370" y="199153"/>
                  </a:lnTo>
                  <a:lnTo>
                    <a:pt x="12644" y="181553"/>
                  </a:lnTo>
                  <a:lnTo>
                    <a:pt x="14106" y="163970"/>
                  </a:lnTo>
                  <a:lnTo>
                    <a:pt x="15936" y="146403"/>
                  </a:lnTo>
                  <a:lnTo>
                    <a:pt x="17996" y="129012"/>
                  </a:lnTo>
                  <a:lnTo>
                    <a:pt x="19926" y="112102"/>
                  </a:lnTo>
                  <a:lnTo>
                    <a:pt x="21525" y="95805"/>
                  </a:lnTo>
                  <a:lnTo>
                    <a:pt x="22921" y="80251"/>
                  </a:lnTo>
                  <a:lnTo>
                    <a:pt x="24466" y="65645"/>
                  </a:lnTo>
                  <a:lnTo>
                    <a:pt x="26356" y="52004"/>
                  </a:lnTo>
                  <a:lnTo>
                    <a:pt x="28626" y="39199"/>
                  </a:lnTo>
                  <a:lnTo>
                    <a:pt x="31229" y="27052"/>
                  </a:lnTo>
                  <a:lnTo>
                    <a:pt x="34108" y="15425"/>
                  </a:lnTo>
                  <a:lnTo>
                    <a:pt x="37662" y="5337"/>
                  </a:lnTo>
                  <a:lnTo>
                    <a:pt x="42413" y="0"/>
                  </a:lnTo>
                  <a:lnTo>
                    <a:pt x="47641" y="972"/>
                  </a:lnTo>
                  <a:lnTo>
                    <a:pt x="52376" y="6321"/>
                  </a:lnTo>
                  <a:lnTo>
                    <a:pt x="56575" y="14677"/>
                  </a:lnTo>
                  <a:lnTo>
                    <a:pt x="60439" y="25411"/>
                  </a:lnTo>
                  <a:lnTo>
                    <a:pt x="64127" y="38037"/>
                  </a:lnTo>
                  <a:lnTo>
                    <a:pt x="67893" y="52109"/>
                  </a:lnTo>
                  <a:lnTo>
                    <a:pt x="72090" y="67241"/>
                  </a:lnTo>
                  <a:lnTo>
                    <a:pt x="76865" y="83120"/>
                  </a:lnTo>
                  <a:lnTo>
                    <a:pt x="82035" y="99192"/>
                  </a:lnTo>
                  <a:lnTo>
                    <a:pt x="87196" y="114677"/>
                  </a:lnTo>
                  <a:lnTo>
                    <a:pt x="92110" y="129202"/>
                  </a:lnTo>
                  <a:lnTo>
                    <a:pt x="96712" y="142752"/>
                  </a:lnTo>
                  <a:lnTo>
                    <a:pt x="101030" y="155473"/>
                  </a:lnTo>
                  <a:lnTo>
                    <a:pt x="105117" y="167567"/>
                  </a:lnTo>
                  <a:lnTo>
                    <a:pt x="109031" y="179692"/>
                  </a:lnTo>
                  <a:lnTo>
                    <a:pt x="112820" y="192906"/>
                  </a:lnTo>
                  <a:lnTo>
                    <a:pt x="116521" y="207684"/>
                  </a:lnTo>
                  <a:lnTo>
                    <a:pt x="120160" y="223512"/>
                  </a:lnTo>
                  <a:lnTo>
                    <a:pt x="123757" y="239216"/>
                  </a:lnTo>
                  <a:lnTo>
                    <a:pt x="127330" y="254116"/>
                  </a:lnTo>
                  <a:lnTo>
                    <a:pt x="131052" y="268373"/>
                  </a:lnTo>
                  <a:lnTo>
                    <a:pt x="135236" y="282691"/>
                  </a:lnTo>
                  <a:lnTo>
                    <a:pt x="140012" y="297498"/>
                  </a:lnTo>
                  <a:lnTo>
                    <a:pt x="145186" y="312578"/>
                  </a:lnTo>
                  <a:lnTo>
                    <a:pt x="150352" y="327262"/>
                  </a:lnTo>
                  <a:lnTo>
                    <a:pt x="155274" y="341179"/>
                  </a:lnTo>
                  <a:lnTo>
                    <a:pt x="160052" y="354118"/>
                  </a:lnTo>
                  <a:lnTo>
                    <a:pt x="165021" y="365883"/>
                  </a:lnTo>
                  <a:lnTo>
                    <a:pt x="170354" y="376496"/>
                  </a:lnTo>
                  <a:lnTo>
                    <a:pt x="175771" y="386218"/>
                  </a:lnTo>
                  <a:lnTo>
                    <a:pt x="181147" y="396612"/>
                  </a:lnTo>
                  <a:lnTo>
                    <a:pt x="186959" y="410829"/>
                  </a:lnTo>
                  <a:lnTo>
                    <a:pt x="194125" y="4341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1358176" y="1321982"/>
              <a:ext cx="147400" cy="25666"/>
            </a:xfrm>
            <a:custGeom>
              <a:avLst/>
              <a:gdLst/>
              <a:ahLst/>
              <a:cxnLst/>
              <a:rect l="0" t="0" r="0" b="0"/>
              <a:pathLst>
                <a:path w="147400" h="25666">
                  <a:moveTo>
                    <a:pt x="147399" y="4608"/>
                  </a:moveTo>
                  <a:lnTo>
                    <a:pt x="138530" y="1808"/>
                  </a:lnTo>
                  <a:lnTo>
                    <a:pt x="129543" y="307"/>
                  </a:lnTo>
                  <a:lnTo>
                    <a:pt x="119553" y="0"/>
                  </a:lnTo>
                  <a:lnTo>
                    <a:pt x="108745" y="679"/>
                  </a:lnTo>
                  <a:lnTo>
                    <a:pt x="97582" y="2147"/>
                  </a:lnTo>
                  <a:lnTo>
                    <a:pt x="86377" y="4216"/>
                  </a:lnTo>
                  <a:lnTo>
                    <a:pt x="75264" y="6726"/>
                  </a:lnTo>
                  <a:lnTo>
                    <a:pt x="64280" y="9549"/>
                  </a:lnTo>
                  <a:lnTo>
                    <a:pt x="53423" y="12586"/>
                  </a:lnTo>
                  <a:lnTo>
                    <a:pt x="42933" y="15618"/>
                  </a:lnTo>
                  <a:lnTo>
                    <a:pt x="32161" y="18594"/>
                  </a:lnTo>
                  <a:lnTo>
                    <a:pt x="19043" y="21776"/>
                  </a:lnTo>
                  <a:lnTo>
                    <a:pt x="0" y="2566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1579559" y="1279818"/>
              <a:ext cx="136587" cy="196951"/>
            </a:xfrm>
            <a:custGeom>
              <a:avLst/>
              <a:gdLst/>
              <a:ahLst/>
              <a:cxnLst/>
              <a:rect l="0" t="0" r="0" b="0"/>
              <a:pathLst>
                <a:path w="136587" h="196951">
                  <a:moveTo>
                    <a:pt x="10244" y="36244"/>
                  </a:moveTo>
                  <a:lnTo>
                    <a:pt x="7377" y="45112"/>
                  </a:lnTo>
                  <a:lnTo>
                    <a:pt x="5235" y="54099"/>
                  </a:lnTo>
                  <a:lnTo>
                    <a:pt x="3632" y="64099"/>
                  </a:lnTo>
                  <a:lnTo>
                    <a:pt x="2451" y="75252"/>
                  </a:lnTo>
                  <a:lnTo>
                    <a:pt x="1603" y="87712"/>
                  </a:lnTo>
                  <a:lnTo>
                    <a:pt x="1005" y="101419"/>
                  </a:lnTo>
                  <a:lnTo>
                    <a:pt x="591" y="116010"/>
                  </a:lnTo>
                  <a:lnTo>
                    <a:pt x="307" y="130939"/>
                  </a:lnTo>
                  <a:lnTo>
                    <a:pt x="118" y="145859"/>
                  </a:lnTo>
                  <a:lnTo>
                    <a:pt x="160" y="160467"/>
                  </a:lnTo>
                  <a:lnTo>
                    <a:pt x="720" y="174429"/>
                  </a:lnTo>
                  <a:lnTo>
                    <a:pt x="1890" y="187531"/>
                  </a:lnTo>
                  <a:lnTo>
                    <a:pt x="2799" y="196268"/>
                  </a:lnTo>
                  <a:lnTo>
                    <a:pt x="2619" y="196950"/>
                  </a:lnTo>
                  <a:lnTo>
                    <a:pt x="2031" y="192009"/>
                  </a:lnTo>
                  <a:lnTo>
                    <a:pt x="1435" y="183516"/>
                  </a:lnTo>
                  <a:lnTo>
                    <a:pt x="946" y="172477"/>
                  </a:lnTo>
                  <a:lnTo>
                    <a:pt x="576" y="159538"/>
                  </a:lnTo>
                  <a:lnTo>
                    <a:pt x="309" y="145204"/>
                  </a:lnTo>
                  <a:lnTo>
                    <a:pt x="121" y="129871"/>
                  </a:lnTo>
                  <a:lnTo>
                    <a:pt x="0" y="113844"/>
                  </a:lnTo>
                  <a:lnTo>
                    <a:pt x="256" y="97667"/>
                  </a:lnTo>
                  <a:lnTo>
                    <a:pt x="1492" y="82109"/>
                  </a:lnTo>
                  <a:lnTo>
                    <a:pt x="3957" y="67534"/>
                  </a:lnTo>
                  <a:lnTo>
                    <a:pt x="7580" y="53950"/>
                  </a:lnTo>
                  <a:lnTo>
                    <a:pt x="12155" y="41205"/>
                  </a:lnTo>
                  <a:lnTo>
                    <a:pt x="17459" y="29128"/>
                  </a:lnTo>
                  <a:lnTo>
                    <a:pt x="23460" y="18202"/>
                  </a:lnTo>
                  <a:lnTo>
                    <a:pt x="30312" y="9519"/>
                  </a:lnTo>
                  <a:lnTo>
                    <a:pt x="38025" y="3504"/>
                  </a:lnTo>
                  <a:lnTo>
                    <a:pt x="46321" y="278"/>
                  </a:lnTo>
                  <a:lnTo>
                    <a:pt x="54736" y="0"/>
                  </a:lnTo>
                  <a:lnTo>
                    <a:pt x="62984" y="2446"/>
                  </a:lnTo>
                  <a:lnTo>
                    <a:pt x="70809" y="7137"/>
                  </a:lnTo>
                  <a:lnTo>
                    <a:pt x="77911" y="13550"/>
                  </a:lnTo>
                  <a:lnTo>
                    <a:pt x="84204" y="21223"/>
                  </a:lnTo>
                  <a:lnTo>
                    <a:pt x="89769" y="29792"/>
                  </a:lnTo>
                  <a:lnTo>
                    <a:pt x="94748" y="38988"/>
                  </a:lnTo>
                  <a:lnTo>
                    <a:pt x="99287" y="48619"/>
                  </a:lnTo>
                  <a:lnTo>
                    <a:pt x="103507" y="58713"/>
                  </a:lnTo>
                  <a:lnTo>
                    <a:pt x="107503" y="69481"/>
                  </a:lnTo>
                  <a:lnTo>
                    <a:pt x="111338" y="80989"/>
                  </a:lnTo>
                  <a:lnTo>
                    <a:pt x="114897" y="93160"/>
                  </a:lnTo>
                  <a:lnTo>
                    <a:pt x="117908" y="105862"/>
                  </a:lnTo>
                  <a:lnTo>
                    <a:pt x="120270" y="118956"/>
                  </a:lnTo>
                  <a:lnTo>
                    <a:pt x="122227" y="132108"/>
                  </a:lnTo>
                  <a:lnTo>
                    <a:pt x="124579" y="146297"/>
                  </a:lnTo>
                  <a:lnTo>
                    <a:pt x="128650" y="165005"/>
                  </a:lnTo>
                  <a:lnTo>
                    <a:pt x="136586" y="1941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1754375" y="1284476"/>
              <a:ext cx="149040" cy="163919"/>
            </a:xfrm>
            <a:custGeom>
              <a:avLst/>
              <a:gdLst/>
              <a:ahLst/>
              <a:cxnLst/>
              <a:rect l="0" t="0" r="0" b="0"/>
              <a:pathLst>
                <a:path w="149040" h="163919">
                  <a:moveTo>
                    <a:pt x="109169" y="0"/>
                  </a:moveTo>
                  <a:lnTo>
                    <a:pt x="97501" y="67"/>
                  </a:lnTo>
                  <a:lnTo>
                    <a:pt x="87012" y="707"/>
                  </a:lnTo>
                  <a:lnTo>
                    <a:pt x="76710" y="2009"/>
                  </a:lnTo>
                  <a:lnTo>
                    <a:pt x="66409" y="4041"/>
                  </a:lnTo>
                  <a:lnTo>
                    <a:pt x="56065" y="7006"/>
                  </a:lnTo>
                  <a:lnTo>
                    <a:pt x="45680" y="10926"/>
                  </a:lnTo>
                  <a:lnTo>
                    <a:pt x="35425" y="15675"/>
                  </a:lnTo>
                  <a:lnTo>
                    <a:pt x="25615" y="21078"/>
                  </a:lnTo>
                  <a:lnTo>
                    <a:pt x="16407" y="26970"/>
                  </a:lnTo>
                  <a:lnTo>
                    <a:pt x="8428" y="33212"/>
                  </a:lnTo>
                  <a:lnTo>
                    <a:pt x="2812" y="39701"/>
                  </a:lnTo>
                  <a:lnTo>
                    <a:pt x="0" y="46351"/>
                  </a:lnTo>
                  <a:lnTo>
                    <a:pt x="866" y="52761"/>
                  </a:lnTo>
                  <a:lnTo>
                    <a:pt x="5628" y="57801"/>
                  </a:lnTo>
                  <a:lnTo>
                    <a:pt x="12587" y="60772"/>
                  </a:lnTo>
                  <a:lnTo>
                    <a:pt x="21152" y="62253"/>
                  </a:lnTo>
                  <a:lnTo>
                    <a:pt x="31089" y="62918"/>
                  </a:lnTo>
                  <a:lnTo>
                    <a:pt x="42152" y="63184"/>
                  </a:lnTo>
                  <a:lnTo>
                    <a:pt x="54084" y="63270"/>
                  </a:lnTo>
                  <a:lnTo>
                    <a:pt x="66647" y="63291"/>
                  </a:lnTo>
                  <a:lnTo>
                    <a:pt x="79332" y="63622"/>
                  </a:lnTo>
                  <a:lnTo>
                    <a:pt x="91387" y="64898"/>
                  </a:lnTo>
                  <a:lnTo>
                    <a:pt x="102453" y="67384"/>
                  </a:lnTo>
                  <a:lnTo>
                    <a:pt x="112526" y="71020"/>
                  </a:lnTo>
                  <a:lnTo>
                    <a:pt x="121760" y="75601"/>
                  </a:lnTo>
                  <a:lnTo>
                    <a:pt x="130331" y="80909"/>
                  </a:lnTo>
                  <a:lnTo>
                    <a:pt x="137919" y="86912"/>
                  </a:lnTo>
                  <a:lnTo>
                    <a:pt x="143740" y="93765"/>
                  </a:lnTo>
                  <a:lnTo>
                    <a:pt x="147498" y="101479"/>
                  </a:lnTo>
                  <a:lnTo>
                    <a:pt x="149039" y="109777"/>
                  </a:lnTo>
                  <a:lnTo>
                    <a:pt x="148104" y="118192"/>
                  </a:lnTo>
                  <a:lnTo>
                    <a:pt x="144805" y="126440"/>
                  </a:lnTo>
                  <a:lnTo>
                    <a:pt x="139522" y="134265"/>
                  </a:lnTo>
                  <a:lnTo>
                    <a:pt x="132705" y="141367"/>
                  </a:lnTo>
                  <a:lnTo>
                    <a:pt x="124752" y="147656"/>
                  </a:lnTo>
                  <a:lnTo>
                    <a:pt x="115823" y="153047"/>
                  </a:lnTo>
                  <a:lnTo>
                    <a:pt x="105853" y="157378"/>
                  </a:lnTo>
                  <a:lnTo>
                    <a:pt x="94898" y="160660"/>
                  </a:lnTo>
                  <a:lnTo>
                    <a:pt x="83339" y="162857"/>
                  </a:lnTo>
                  <a:lnTo>
                    <a:pt x="70466" y="163918"/>
                  </a:lnTo>
                  <a:lnTo>
                    <a:pt x="52914" y="162819"/>
                  </a:lnTo>
                  <a:lnTo>
                    <a:pt x="24941" y="1579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1956901" y="1263419"/>
              <a:ext cx="182091" cy="142308"/>
            </a:xfrm>
            <a:custGeom>
              <a:avLst/>
              <a:gdLst/>
              <a:ahLst/>
              <a:cxnLst/>
              <a:rect l="0" t="0" r="0" b="0"/>
              <a:pathLst>
                <a:path w="182091" h="142308">
                  <a:moveTo>
                    <a:pt x="11928" y="21057"/>
                  </a:moveTo>
                  <a:lnTo>
                    <a:pt x="6261" y="29859"/>
                  </a:lnTo>
                  <a:lnTo>
                    <a:pt x="2617" y="38205"/>
                  </a:lnTo>
                  <a:lnTo>
                    <a:pt x="703" y="46909"/>
                  </a:lnTo>
                  <a:lnTo>
                    <a:pt x="29" y="56202"/>
                  </a:lnTo>
                  <a:lnTo>
                    <a:pt x="0" y="66346"/>
                  </a:lnTo>
                  <a:lnTo>
                    <a:pt x="223" y="77386"/>
                  </a:lnTo>
                  <a:lnTo>
                    <a:pt x="665" y="89053"/>
                  </a:lnTo>
                  <a:lnTo>
                    <a:pt x="1556" y="100875"/>
                  </a:lnTo>
                  <a:lnTo>
                    <a:pt x="3011" y="112546"/>
                  </a:lnTo>
                  <a:lnTo>
                    <a:pt x="5326" y="123312"/>
                  </a:lnTo>
                  <a:lnTo>
                    <a:pt x="9022" y="131944"/>
                  </a:lnTo>
                  <a:lnTo>
                    <a:pt x="14253" y="137958"/>
                  </a:lnTo>
                  <a:lnTo>
                    <a:pt x="20700" y="141367"/>
                  </a:lnTo>
                  <a:lnTo>
                    <a:pt x="27784" y="142307"/>
                  </a:lnTo>
                  <a:lnTo>
                    <a:pt x="35095" y="141122"/>
                  </a:lnTo>
                  <a:lnTo>
                    <a:pt x="42273" y="138094"/>
                  </a:lnTo>
                  <a:lnTo>
                    <a:pt x="48932" y="133337"/>
                  </a:lnTo>
                  <a:lnTo>
                    <a:pt x="54918" y="127068"/>
                  </a:lnTo>
                  <a:lnTo>
                    <a:pt x="60106" y="119422"/>
                  </a:lnTo>
                  <a:lnTo>
                    <a:pt x="64299" y="110388"/>
                  </a:lnTo>
                  <a:lnTo>
                    <a:pt x="67507" y="100121"/>
                  </a:lnTo>
                  <a:lnTo>
                    <a:pt x="70388" y="90070"/>
                  </a:lnTo>
                  <a:lnTo>
                    <a:pt x="73972" y="83907"/>
                  </a:lnTo>
                  <a:lnTo>
                    <a:pt x="78120" y="83496"/>
                  </a:lnTo>
                  <a:lnTo>
                    <a:pt x="82096" y="87032"/>
                  </a:lnTo>
                  <a:lnTo>
                    <a:pt x="85977" y="92851"/>
                  </a:lnTo>
                  <a:lnTo>
                    <a:pt x="90181" y="99756"/>
                  </a:lnTo>
                  <a:lnTo>
                    <a:pt x="94933" y="107057"/>
                  </a:lnTo>
                  <a:lnTo>
                    <a:pt x="100574" y="113944"/>
                  </a:lnTo>
                  <a:lnTo>
                    <a:pt x="107637" y="119370"/>
                  </a:lnTo>
                  <a:lnTo>
                    <a:pt x="116266" y="122903"/>
                  </a:lnTo>
                  <a:lnTo>
                    <a:pt x="125974" y="124311"/>
                  </a:lnTo>
                  <a:lnTo>
                    <a:pt x="135866" y="123297"/>
                  </a:lnTo>
                  <a:lnTo>
                    <a:pt x="145393" y="119944"/>
                  </a:lnTo>
                  <a:lnTo>
                    <a:pt x="154056" y="114459"/>
                  </a:lnTo>
                  <a:lnTo>
                    <a:pt x="161263" y="106974"/>
                  </a:lnTo>
                  <a:lnTo>
                    <a:pt x="166847" y="97764"/>
                  </a:lnTo>
                  <a:lnTo>
                    <a:pt x="171139" y="87348"/>
                  </a:lnTo>
                  <a:lnTo>
                    <a:pt x="174732" y="76373"/>
                  </a:lnTo>
                  <a:lnTo>
                    <a:pt x="178034" y="65261"/>
                  </a:lnTo>
                  <a:lnTo>
                    <a:pt x="180765" y="54361"/>
                  </a:lnTo>
                  <a:lnTo>
                    <a:pt x="182090" y="44042"/>
                  </a:lnTo>
                  <a:lnTo>
                    <a:pt x="181636" y="34403"/>
                  </a:lnTo>
                  <a:lnTo>
                    <a:pt x="179835" y="24766"/>
                  </a:lnTo>
                  <a:lnTo>
                    <a:pt x="176173" y="13958"/>
                  </a:lnTo>
                  <a:lnTo>
                    <a:pt x="169855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2174842" y="1239514"/>
              <a:ext cx="120371" cy="150412"/>
            </a:xfrm>
            <a:custGeom>
              <a:avLst/>
              <a:gdLst/>
              <a:ahLst/>
              <a:cxnLst/>
              <a:rect l="0" t="0" r="0" b="0"/>
              <a:pathLst>
                <a:path w="120371" h="150412">
                  <a:moveTo>
                    <a:pt x="4557" y="66019"/>
                  </a:moveTo>
                  <a:lnTo>
                    <a:pt x="13358" y="68953"/>
                  </a:lnTo>
                  <a:lnTo>
                    <a:pt x="21704" y="71735"/>
                  </a:lnTo>
                  <a:lnTo>
                    <a:pt x="30403" y="74626"/>
                  </a:lnTo>
                  <a:lnTo>
                    <a:pt x="39524" y="77320"/>
                  </a:lnTo>
                  <a:lnTo>
                    <a:pt x="49019" y="79189"/>
                  </a:lnTo>
                  <a:lnTo>
                    <a:pt x="58802" y="79937"/>
                  </a:lnTo>
                  <a:lnTo>
                    <a:pt x="68471" y="79278"/>
                  </a:lnTo>
                  <a:lnTo>
                    <a:pt x="77348" y="76780"/>
                  </a:lnTo>
                  <a:lnTo>
                    <a:pt x="85119" y="72390"/>
                  </a:lnTo>
                  <a:lnTo>
                    <a:pt x="91486" y="66357"/>
                  </a:lnTo>
                  <a:lnTo>
                    <a:pt x="96014" y="59028"/>
                  </a:lnTo>
                  <a:lnTo>
                    <a:pt x="98645" y="50737"/>
                  </a:lnTo>
                  <a:lnTo>
                    <a:pt x="99462" y="41919"/>
                  </a:lnTo>
                  <a:lnTo>
                    <a:pt x="98507" y="33089"/>
                  </a:lnTo>
                  <a:lnTo>
                    <a:pt x="95971" y="24535"/>
                  </a:lnTo>
                  <a:lnTo>
                    <a:pt x="91830" y="16658"/>
                  </a:lnTo>
                  <a:lnTo>
                    <a:pt x="85778" y="10046"/>
                  </a:lnTo>
                  <a:lnTo>
                    <a:pt x="77828" y="4906"/>
                  </a:lnTo>
                  <a:lnTo>
                    <a:pt x="68576" y="1438"/>
                  </a:lnTo>
                  <a:lnTo>
                    <a:pt x="58989" y="0"/>
                  </a:lnTo>
                  <a:lnTo>
                    <a:pt x="49657" y="594"/>
                  </a:lnTo>
                  <a:lnTo>
                    <a:pt x="40784" y="3093"/>
                  </a:lnTo>
                  <a:lnTo>
                    <a:pt x="32372" y="7428"/>
                  </a:lnTo>
                  <a:lnTo>
                    <a:pt x="24355" y="13382"/>
                  </a:lnTo>
                  <a:lnTo>
                    <a:pt x="16972" y="20801"/>
                  </a:lnTo>
                  <a:lnTo>
                    <a:pt x="10758" y="29674"/>
                  </a:lnTo>
                  <a:lnTo>
                    <a:pt x="5912" y="39859"/>
                  </a:lnTo>
                  <a:lnTo>
                    <a:pt x="2487" y="50951"/>
                  </a:lnTo>
                  <a:lnTo>
                    <a:pt x="554" y="62387"/>
                  </a:lnTo>
                  <a:lnTo>
                    <a:pt x="0" y="73818"/>
                  </a:lnTo>
                  <a:lnTo>
                    <a:pt x="746" y="85102"/>
                  </a:lnTo>
                  <a:lnTo>
                    <a:pt x="2833" y="96212"/>
                  </a:lnTo>
                  <a:lnTo>
                    <a:pt x="6165" y="107158"/>
                  </a:lnTo>
                  <a:lnTo>
                    <a:pt x="10688" y="117644"/>
                  </a:lnTo>
                  <a:lnTo>
                    <a:pt x="16472" y="127088"/>
                  </a:lnTo>
                  <a:lnTo>
                    <a:pt x="23437" y="135247"/>
                  </a:lnTo>
                  <a:lnTo>
                    <a:pt x="31385" y="141878"/>
                  </a:lnTo>
                  <a:lnTo>
                    <a:pt x="40091" y="146584"/>
                  </a:lnTo>
                  <a:lnTo>
                    <a:pt x="49353" y="149340"/>
                  </a:lnTo>
                  <a:lnTo>
                    <a:pt x="59011" y="150411"/>
                  </a:lnTo>
                  <a:lnTo>
                    <a:pt x="68948" y="150158"/>
                  </a:lnTo>
                  <a:lnTo>
                    <a:pt x="79061" y="148920"/>
                  </a:lnTo>
                  <a:lnTo>
                    <a:pt x="88838" y="146936"/>
                  </a:lnTo>
                  <a:lnTo>
                    <a:pt x="98301" y="144049"/>
                  </a:lnTo>
                  <a:lnTo>
                    <a:pt x="108282" y="138894"/>
                  </a:lnTo>
                  <a:lnTo>
                    <a:pt x="120370" y="12919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2341540" y="1242362"/>
              <a:ext cx="101072" cy="157527"/>
            </a:xfrm>
            <a:custGeom>
              <a:avLst/>
              <a:gdLst/>
              <a:ahLst/>
              <a:cxnLst/>
              <a:rect l="0" t="0" r="0" b="0"/>
              <a:pathLst>
                <a:path w="101072" h="157527">
                  <a:moveTo>
                    <a:pt x="6314" y="115814"/>
                  </a:moveTo>
                  <a:lnTo>
                    <a:pt x="9248" y="127482"/>
                  </a:lnTo>
                  <a:lnTo>
                    <a:pt x="12030" y="137971"/>
                  </a:lnTo>
                  <a:lnTo>
                    <a:pt x="14904" y="148198"/>
                  </a:lnTo>
                  <a:lnTo>
                    <a:pt x="16993" y="155741"/>
                  </a:lnTo>
                  <a:lnTo>
                    <a:pt x="17245" y="157526"/>
                  </a:lnTo>
                  <a:lnTo>
                    <a:pt x="16108" y="154788"/>
                  </a:lnTo>
                  <a:lnTo>
                    <a:pt x="14099" y="149154"/>
                  </a:lnTo>
                  <a:lnTo>
                    <a:pt x="11546" y="141722"/>
                  </a:lnTo>
                  <a:lnTo>
                    <a:pt x="8658" y="133167"/>
                  </a:lnTo>
                  <a:lnTo>
                    <a:pt x="5722" y="123742"/>
                  </a:lnTo>
                  <a:lnTo>
                    <a:pt x="3122" y="113394"/>
                  </a:lnTo>
                  <a:lnTo>
                    <a:pt x="1052" y="102163"/>
                  </a:lnTo>
                  <a:lnTo>
                    <a:pt x="0" y="90510"/>
                  </a:lnTo>
                  <a:lnTo>
                    <a:pt x="807" y="79217"/>
                  </a:lnTo>
                  <a:lnTo>
                    <a:pt x="3763" y="68694"/>
                  </a:lnTo>
                  <a:lnTo>
                    <a:pt x="8681" y="59001"/>
                  </a:lnTo>
                  <a:lnTo>
                    <a:pt x="15187" y="50029"/>
                  </a:lnTo>
                  <a:lnTo>
                    <a:pt x="22899" y="41633"/>
                  </a:lnTo>
                  <a:lnTo>
                    <a:pt x="31650" y="33994"/>
                  </a:lnTo>
                  <a:lnTo>
                    <a:pt x="41493" y="27607"/>
                  </a:lnTo>
                  <a:lnTo>
                    <a:pt x="52350" y="22637"/>
                  </a:lnTo>
                  <a:lnTo>
                    <a:pt x="63445" y="18752"/>
                  </a:lnTo>
                  <a:lnTo>
                    <a:pt x="74466" y="14814"/>
                  </a:lnTo>
                  <a:lnTo>
                    <a:pt x="86382" y="9358"/>
                  </a:lnTo>
                  <a:lnTo>
                    <a:pt x="101071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2479749" y="1273948"/>
              <a:ext cx="129309" cy="141562"/>
            </a:xfrm>
            <a:custGeom>
              <a:avLst/>
              <a:gdLst/>
              <a:ahLst/>
              <a:cxnLst/>
              <a:rect l="0" t="0" r="0" b="0"/>
              <a:pathLst>
                <a:path w="129309" h="141562">
                  <a:moveTo>
                    <a:pt x="89204" y="0"/>
                  </a:moveTo>
                  <a:lnTo>
                    <a:pt x="77536" y="67"/>
                  </a:lnTo>
                  <a:lnTo>
                    <a:pt x="67047" y="707"/>
                  </a:lnTo>
                  <a:lnTo>
                    <a:pt x="56746" y="2008"/>
                  </a:lnTo>
                  <a:lnTo>
                    <a:pt x="46444" y="4041"/>
                  </a:lnTo>
                  <a:lnTo>
                    <a:pt x="36100" y="7005"/>
                  </a:lnTo>
                  <a:lnTo>
                    <a:pt x="25729" y="10930"/>
                  </a:lnTo>
                  <a:lnTo>
                    <a:pt x="15992" y="15852"/>
                  </a:lnTo>
                  <a:lnTo>
                    <a:pt x="8127" y="21904"/>
                  </a:lnTo>
                  <a:lnTo>
                    <a:pt x="2674" y="29035"/>
                  </a:lnTo>
                  <a:lnTo>
                    <a:pt x="0" y="36584"/>
                  </a:lnTo>
                  <a:lnTo>
                    <a:pt x="625" y="43424"/>
                  </a:lnTo>
                  <a:lnTo>
                    <a:pt x="4491" y="48975"/>
                  </a:lnTo>
                  <a:lnTo>
                    <a:pt x="10950" y="53021"/>
                  </a:lnTo>
                  <a:lnTo>
                    <a:pt x="19088" y="55443"/>
                  </a:lnTo>
                  <a:lnTo>
                    <a:pt x="28220" y="56370"/>
                  </a:lnTo>
                  <a:lnTo>
                    <a:pt x="38089" y="56231"/>
                  </a:lnTo>
                  <a:lnTo>
                    <a:pt x="48764" y="55623"/>
                  </a:lnTo>
                  <a:lnTo>
                    <a:pt x="60229" y="54939"/>
                  </a:lnTo>
                  <a:lnTo>
                    <a:pt x="72045" y="54672"/>
                  </a:lnTo>
                  <a:lnTo>
                    <a:pt x="83451" y="55485"/>
                  </a:lnTo>
                  <a:lnTo>
                    <a:pt x="94046" y="57635"/>
                  </a:lnTo>
                  <a:lnTo>
                    <a:pt x="103618" y="61200"/>
                  </a:lnTo>
                  <a:lnTo>
                    <a:pt x="111977" y="66260"/>
                  </a:lnTo>
                  <a:lnTo>
                    <a:pt x="119139" y="72695"/>
                  </a:lnTo>
                  <a:lnTo>
                    <a:pt x="124796" y="80099"/>
                  </a:lnTo>
                  <a:lnTo>
                    <a:pt x="128248" y="87897"/>
                  </a:lnTo>
                  <a:lnTo>
                    <a:pt x="129308" y="95729"/>
                  </a:lnTo>
                  <a:lnTo>
                    <a:pt x="128071" y="103441"/>
                  </a:lnTo>
                  <a:lnTo>
                    <a:pt x="124658" y="111000"/>
                  </a:lnTo>
                  <a:lnTo>
                    <a:pt x="119358" y="118407"/>
                  </a:lnTo>
                  <a:lnTo>
                    <a:pt x="112396" y="125364"/>
                  </a:lnTo>
                  <a:lnTo>
                    <a:pt x="103836" y="131285"/>
                  </a:lnTo>
                  <a:lnTo>
                    <a:pt x="93865" y="135930"/>
                  </a:lnTo>
                  <a:lnTo>
                    <a:pt x="82918" y="139219"/>
                  </a:lnTo>
                  <a:lnTo>
                    <a:pt x="71580" y="141060"/>
                  </a:lnTo>
                  <a:lnTo>
                    <a:pt x="60224" y="141561"/>
                  </a:lnTo>
                  <a:lnTo>
                    <a:pt x="49262" y="141113"/>
                  </a:lnTo>
                  <a:lnTo>
                    <a:pt x="38056" y="140249"/>
                  </a:lnTo>
                  <a:lnTo>
                    <a:pt x="24508" y="138896"/>
                  </a:lnTo>
                  <a:lnTo>
                    <a:pt x="4976" y="1368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3000621" y="1137077"/>
              <a:ext cx="21058" cy="252685"/>
            </a:xfrm>
            <a:custGeom>
              <a:avLst/>
              <a:gdLst/>
              <a:ahLst/>
              <a:cxnLst/>
              <a:rect l="0" t="0" r="0" b="0"/>
              <a:pathLst>
                <a:path w="21058" h="252685">
                  <a:moveTo>
                    <a:pt x="0" y="0"/>
                  </a:moveTo>
                  <a:lnTo>
                    <a:pt x="1" y="14602"/>
                  </a:lnTo>
                  <a:lnTo>
                    <a:pt x="1" y="27873"/>
                  </a:lnTo>
                  <a:lnTo>
                    <a:pt x="5" y="41074"/>
                  </a:lnTo>
                  <a:lnTo>
                    <a:pt x="178" y="54416"/>
                  </a:lnTo>
                  <a:lnTo>
                    <a:pt x="826" y="67925"/>
                  </a:lnTo>
                  <a:lnTo>
                    <a:pt x="2075" y="81583"/>
                  </a:lnTo>
                  <a:lnTo>
                    <a:pt x="3727" y="95522"/>
                  </a:lnTo>
                  <a:lnTo>
                    <a:pt x="5376" y="110020"/>
                  </a:lnTo>
                  <a:lnTo>
                    <a:pt x="6783" y="125172"/>
                  </a:lnTo>
                  <a:lnTo>
                    <a:pt x="8048" y="140602"/>
                  </a:lnTo>
                  <a:lnTo>
                    <a:pt x="9505" y="155580"/>
                  </a:lnTo>
                  <a:lnTo>
                    <a:pt x="11332" y="169728"/>
                  </a:lnTo>
                  <a:lnTo>
                    <a:pt x="13399" y="183135"/>
                  </a:lnTo>
                  <a:lnTo>
                    <a:pt x="15549" y="197819"/>
                  </a:lnTo>
                  <a:lnTo>
                    <a:pt x="17976" y="218419"/>
                  </a:lnTo>
                  <a:lnTo>
                    <a:pt x="21057" y="2526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2895336" y="1258807"/>
              <a:ext cx="221100" cy="15142"/>
            </a:xfrm>
            <a:custGeom>
              <a:avLst/>
              <a:gdLst/>
              <a:ahLst/>
              <a:cxnLst/>
              <a:rect l="0" t="0" r="0" b="0"/>
              <a:pathLst>
                <a:path w="221100" h="15142">
                  <a:moveTo>
                    <a:pt x="221099" y="4612"/>
                  </a:moveTo>
                  <a:lnTo>
                    <a:pt x="209431" y="1813"/>
                  </a:lnTo>
                  <a:lnTo>
                    <a:pt x="198942" y="311"/>
                  </a:lnTo>
                  <a:lnTo>
                    <a:pt x="188636" y="0"/>
                  </a:lnTo>
                  <a:lnTo>
                    <a:pt x="178162" y="506"/>
                  </a:lnTo>
                  <a:lnTo>
                    <a:pt x="167170" y="1326"/>
                  </a:lnTo>
                  <a:lnTo>
                    <a:pt x="155527" y="2141"/>
                  </a:lnTo>
                  <a:lnTo>
                    <a:pt x="143273" y="2825"/>
                  </a:lnTo>
                  <a:lnTo>
                    <a:pt x="130519" y="3351"/>
                  </a:lnTo>
                  <a:lnTo>
                    <a:pt x="117383" y="3738"/>
                  </a:lnTo>
                  <a:lnTo>
                    <a:pt x="103970" y="4012"/>
                  </a:lnTo>
                  <a:lnTo>
                    <a:pt x="90359" y="4204"/>
                  </a:lnTo>
                  <a:lnTo>
                    <a:pt x="76621" y="4340"/>
                  </a:lnTo>
                  <a:lnTo>
                    <a:pt x="63019" y="4633"/>
                  </a:lnTo>
                  <a:lnTo>
                    <a:pt x="48470" y="5605"/>
                  </a:lnTo>
                  <a:lnTo>
                    <a:pt x="29462" y="8462"/>
                  </a:lnTo>
                  <a:lnTo>
                    <a:pt x="0" y="151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3148021" y="1137077"/>
              <a:ext cx="315856" cy="256780"/>
            </a:xfrm>
            <a:custGeom>
              <a:avLst/>
              <a:gdLst/>
              <a:ahLst/>
              <a:cxnLst/>
              <a:rect l="0" t="0" r="0" b="0"/>
              <a:pathLst>
                <a:path w="315856" h="256780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0" y="34463"/>
                  </a:lnTo>
                  <a:lnTo>
                    <a:pt x="0" y="46624"/>
                  </a:lnTo>
                  <a:lnTo>
                    <a:pt x="0" y="59284"/>
                  </a:lnTo>
                  <a:lnTo>
                    <a:pt x="4" y="72335"/>
                  </a:lnTo>
                  <a:lnTo>
                    <a:pt x="177" y="85514"/>
                  </a:lnTo>
                  <a:lnTo>
                    <a:pt x="825" y="98431"/>
                  </a:lnTo>
                  <a:lnTo>
                    <a:pt x="2074" y="110898"/>
                  </a:lnTo>
                  <a:lnTo>
                    <a:pt x="3727" y="123064"/>
                  </a:lnTo>
                  <a:lnTo>
                    <a:pt x="5375" y="135306"/>
                  </a:lnTo>
                  <a:lnTo>
                    <a:pt x="6782" y="147842"/>
                  </a:lnTo>
                  <a:lnTo>
                    <a:pt x="8048" y="160720"/>
                  </a:lnTo>
                  <a:lnTo>
                    <a:pt x="9504" y="173905"/>
                  </a:lnTo>
                  <a:lnTo>
                    <a:pt x="11317" y="187237"/>
                  </a:lnTo>
                  <a:lnTo>
                    <a:pt x="12874" y="197176"/>
                  </a:lnTo>
                  <a:lnTo>
                    <a:pt x="13707" y="199517"/>
                  </a:lnTo>
                  <a:lnTo>
                    <a:pt x="14606" y="195860"/>
                  </a:lnTo>
                  <a:lnTo>
                    <a:pt x="15971" y="188518"/>
                  </a:lnTo>
                  <a:lnTo>
                    <a:pt x="17854" y="179256"/>
                  </a:lnTo>
                  <a:lnTo>
                    <a:pt x="20193" y="169114"/>
                  </a:lnTo>
                  <a:lnTo>
                    <a:pt x="23215" y="158776"/>
                  </a:lnTo>
                  <a:lnTo>
                    <a:pt x="27442" y="148789"/>
                  </a:lnTo>
                  <a:lnTo>
                    <a:pt x="33061" y="139401"/>
                  </a:lnTo>
                  <a:lnTo>
                    <a:pt x="39951" y="131273"/>
                  </a:lnTo>
                  <a:lnTo>
                    <a:pt x="47870" y="125543"/>
                  </a:lnTo>
                  <a:lnTo>
                    <a:pt x="56559" y="122620"/>
                  </a:lnTo>
                  <a:lnTo>
                    <a:pt x="65477" y="122436"/>
                  </a:lnTo>
                  <a:lnTo>
                    <a:pt x="73843" y="124812"/>
                  </a:lnTo>
                  <a:lnTo>
                    <a:pt x="81277" y="129375"/>
                  </a:lnTo>
                  <a:lnTo>
                    <a:pt x="87758" y="135825"/>
                  </a:lnTo>
                  <a:lnTo>
                    <a:pt x="93425" y="144033"/>
                  </a:lnTo>
                  <a:lnTo>
                    <a:pt x="98462" y="153763"/>
                  </a:lnTo>
                  <a:lnTo>
                    <a:pt x="103034" y="164547"/>
                  </a:lnTo>
                  <a:lnTo>
                    <a:pt x="107273" y="175775"/>
                  </a:lnTo>
                  <a:lnTo>
                    <a:pt x="111293" y="187035"/>
                  </a:lnTo>
                  <a:lnTo>
                    <a:pt x="115663" y="197024"/>
                  </a:lnTo>
                  <a:lnTo>
                    <a:pt x="121182" y="202713"/>
                  </a:lnTo>
                  <a:lnTo>
                    <a:pt x="127463" y="203074"/>
                  </a:lnTo>
                  <a:lnTo>
                    <a:pt x="133705" y="200275"/>
                  </a:lnTo>
                  <a:lnTo>
                    <a:pt x="140049" y="195940"/>
                  </a:lnTo>
                  <a:lnTo>
                    <a:pt x="146944" y="191112"/>
                  </a:lnTo>
                  <a:lnTo>
                    <a:pt x="154589" y="186315"/>
                  </a:lnTo>
                  <a:lnTo>
                    <a:pt x="162957" y="181738"/>
                  </a:lnTo>
                  <a:lnTo>
                    <a:pt x="171925" y="177413"/>
                  </a:lnTo>
                  <a:lnTo>
                    <a:pt x="181355" y="173308"/>
                  </a:lnTo>
                  <a:lnTo>
                    <a:pt x="191122" y="169376"/>
                  </a:lnTo>
                  <a:lnTo>
                    <a:pt x="201128" y="165572"/>
                  </a:lnTo>
                  <a:lnTo>
                    <a:pt x="211297" y="161855"/>
                  </a:lnTo>
                  <a:lnTo>
                    <a:pt x="221412" y="158035"/>
                  </a:lnTo>
                  <a:lnTo>
                    <a:pt x="231130" y="153784"/>
                  </a:lnTo>
                  <a:lnTo>
                    <a:pt x="240283" y="148953"/>
                  </a:lnTo>
                  <a:lnTo>
                    <a:pt x="248394" y="143403"/>
                  </a:lnTo>
                  <a:lnTo>
                    <a:pt x="254632" y="136920"/>
                  </a:lnTo>
                  <a:lnTo>
                    <a:pt x="258704" y="129492"/>
                  </a:lnTo>
                  <a:lnTo>
                    <a:pt x="260470" y="121571"/>
                  </a:lnTo>
                  <a:lnTo>
                    <a:pt x="259692" y="113949"/>
                  </a:lnTo>
                  <a:lnTo>
                    <a:pt x="256498" y="107055"/>
                  </a:lnTo>
                  <a:lnTo>
                    <a:pt x="251118" y="101124"/>
                  </a:lnTo>
                  <a:lnTo>
                    <a:pt x="243703" y="96365"/>
                  </a:lnTo>
                  <a:lnTo>
                    <a:pt x="234546" y="92768"/>
                  </a:lnTo>
                  <a:lnTo>
                    <a:pt x="224332" y="90489"/>
                  </a:lnTo>
                  <a:lnTo>
                    <a:pt x="214028" y="89926"/>
                  </a:lnTo>
                  <a:lnTo>
                    <a:pt x="204182" y="91141"/>
                  </a:lnTo>
                  <a:lnTo>
                    <a:pt x="195117" y="94075"/>
                  </a:lnTo>
                  <a:lnTo>
                    <a:pt x="187101" y="98709"/>
                  </a:lnTo>
                  <a:lnTo>
                    <a:pt x="180155" y="104863"/>
                  </a:lnTo>
                  <a:lnTo>
                    <a:pt x="174134" y="112248"/>
                  </a:lnTo>
                  <a:lnTo>
                    <a:pt x="168840" y="120567"/>
                  </a:lnTo>
                  <a:lnTo>
                    <a:pt x="164095" y="129570"/>
                  </a:lnTo>
                  <a:lnTo>
                    <a:pt x="160074" y="139224"/>
                  </a:lnTo>
                  <a:lnTo>
                    <a:pt x="157277" y="149689"/>
                  </a:lnTo>
                  <a:lnTo>
                    <a:pt x="155878" y="160985"/>
                  </a:lnTo>
                  <a:lnTo>
                    <a:pt x="155751" y="172842"/>
                  </a:lnTo>
                  <a:lnTo>
                    <a:pt x="156655" y="184800"/>
                  </a:lnTo>
                  <a:lnTo>
                    <a:pt x="158346" y="196581"/>
                  </a:lnTo>
                  <a:lnTo>
                    <a:pt x="160938" y="207932"/>
                  </a:lnTo>
                  <a:lnTo>
                    <a:pt x="164880" y="218555"/>
                  </a:lnTo>
                  <a:lnTo>
                    <a:pt x="170313" y="228355"/>
                  </a:lnTo>
                  <a:lnTo>
                    <a:pt x="177251" y="237088"/>
                  </a:lnTo>
                  <a:lnTo>
                    <a:pt x="185735" y="244284"/>
                  </a:lnTo>
                  <a:lnTo>
                    <a:pt x="195625" y="249823"/>
                  </a:lnTo>
                  <a:lnTo>
                    <a:pt x="206504" y="253731"/>
                  </a:lnTo>
                  <a:lnTo>
                    <a:pt x="217790" y="255995"/>
                  </a:lnTo>
                  <a:lnTo>
                    <a:pt x="229117" y="256779"/>
                  </a:lnTo>
                  <a:lnTo>
                    <a:pt x="240330" y="256359"/>
                  </a:lnTo>
                  <a:lnTo>
                    <a:pt x="251391" y="255023"/>
                  </a:lnTo>
                  <a:lnTo>
                    <a:pt x="262304" y="253024"/>
                  </a:lnTo>
                  <a:lnTo>
                    <a:pt x="272835" y="250708"/>
                  </a:lnTo>
                  <a:lnTo>
                    <a:pt x="283638" y="248298"/>
                  </a:lnTo>
                  <a:lnTo>
                    <a:pt x="296784" y="245586"/>
                  </a:lnTo>
                  <a:lnTo>
                    <a:pt x="315855" y="2421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3718224" y="1259158"/>
              <a:ext cx="229963" cy="305526"/>
            </a:xfrm>
            <a:custGeom>
              <a:avLst/>
              <a:gdLst/>
              <a:ahLst/>
              <a:cxnLst/>
              <a:rect l="0" t="0" r="0" b="0"/>
              <a:pathLst>
                <a:path w="229963" h="305526">
                  <a:moveTo>
                    <a:pt x="103620" y="77961"/>
                  </a:moveTo>
                  <a:lnTo>
                    <a:pt x="103553" y="66293"/>
                  </a:lnTo>
                  <a:lnTo>
                    <a:pt x="102913" y="55804"/>
                  </a:lnTo>
                  <a:lnTo>
                    <a:pt x="101607" y="45507"/>
                  </a:lnTo>
                  <a:lnTo>
                    <a:pt x="99402" y="35378"/>
                  </a:lnTo>
                  <a:lnTo>
                    <a:pt x="95789" y="25683"/>
                  </a:lnTo>
                  <a:lnTo>
                    <a:pt x="90616" y="16565"/>
                  </a:lnTo>
                  <a:lnTo>
                    <a:pt x="84041" y="8653"/>
                  </a:lnTo>
                  <a:lnTo>
                    <a:pt x="76341" y="3085"/>
                  </a:lnTo>
                  <a:lnTo>
                    <a:pt x="67798" y="275"/>
                  </a:lnTo>
                  <a:lnTo>
                    <a:pt x="58810" y="0"/>
                  </a:lnTo>
                  <a:lnTo>
                    <a:pt x="49865" y="1784"/>
                  </a:lnTo>
                  <a:lnTo>
                    <a:pt x="41225" y="5134"/>
                  </a:lnTo>
                  <a:lnTo>
                    <a:pt x="32951" y="9785"/>
                  </a:lnTo>
                  <a:lnTo>
                    <a:pt x="25008" y="15714"/>
                  </a:lnTo>
                  <a:lnTo>
                    <a:pt x="17343" y="22809"/>
                  </a:lnTo>
                  <a:lnTo>
                    <a:pt x="10382" y="31028"/>
                  </a:lnTo>
                  <a:lnTo>
                    <a:pt x="4989" y="40455"/>
                  </a:lnTo>
                  <a:lnTo>
                    <a:pt x="1517" y="51013"/>
                  </a:lnTo>
                  <a:lnTo>
                    <a:pt x="0" y="62188"/>
                  </a:lnTo>
                  <a:lnTo>
                    <a:pt x="419" y="73149"/>
                  </a:lnTo>
                  <a:lnTo>
                    <a:pt x="2559" y="83430"/>
                  </a:lnTo>
                  <a:lnTo>
                    <a:pt x="6249" y="92449"/>
                  </a:lnTo>
                  <a:lnTo>
                    <a:pt x="11457" y="99370"/>
                  </a:lnTo>
                  <a:lnTo>
                    <a:pt x="18025" y="103935"/>
                  </a:lnTo>
                  <a:lnTo>
                    <a:pt x="25533" y="106050"/>
                  </a:lnTo>
                  <a:lnTo>
                    <a:pt x="33410" y="105515"/>
                  </a:lnTo>
                  <a:lnTo>
                    <a:pt x="41293" y="102491"/>
                  </a:lnTo>
                  <a:lnTo>
                    <a:pt x="48873" y="97397"/>
                  </a:lnTo>
                  <a:lnTo>
                    <a:pt x="55809" y="90707"/>
                  </a:lnTo>
                  <a:lnTo>
                    <a:pt x="62007" y="82878"/>
                  </a:lnTo>
                  <a:lnTo>
                    <a:pt x="68083" y="75483"/>
                  </a:lnTo>
                  <a:lnTo>
                    <a:pt x="74772" y="72115"/>
                  </a:lnTo>
                  <a:lnTo>
                    <a:pt x="81353" y="74425"/>
                  </a:lnTo>
                  <a:lnTo>
                    <a:pt x="86929" y="80594"/>
                  </a:lnTo>
                  <a:lnTo>
                    <a:pt x="91459" y="89264"/>
                  </a:lnTo>
                  <a:lnTo>
                    <a:pt x="94974" y="99636"/>
                  </a:lnTo>
                  <a:lnTo>
                    <a:pt x="97583" y="111180"/>
                  </a:lnTo>
                  <a:lnTo>
                    <a:pt x="99460" y="123530"/>
                  </a:lnTo>
                  <a:lnTo>
                    <a:pt x="100779" y="136429"/>
                  </a:lnTo>
                  <a:lnTo>
                    <a:pt x="101693" y="149701"/>
                  </a:lnTo>
                  <a:lnTo>
                    <a:pt x="102319" y="163225"/>
                  </a:lnTo>
                  <a:lnTo>
                    <a:pt x="102745" y="176919"/>
                  </a:lnTo>
                  <a:lnTo>
                    <a:pt x="103037" y="190727"/>
                  </a:lnTo>
                  <a:lnTo>
                    <a:pt x="103404" y="204611"/>
                  </a:lnTo>
                  <a:lnTo>
                    <a:pt x="104182" y="218547"/>
                  </a:lnTo>
                  <a:lnTo>
                    <a:pt x="105518" y="232516"/>
                  </a:lnTo>
                  <a:lnTo>
                    <a:pt x="107230" y="246508"/>
                  </a:lnTo>
                  <a:lnTo>
                    <a:pt x="108917" y="260516"/>
                  </a:lnTo>
                  <a:lnTo>
                    <a:pt x="110355" y="274506"/>
                  </a:lnTo>
                  <a:lnTo>
                    <a:pt x="111831" y="287491"/>
                  </a:lnTo>
                  <a:lnTo>
                    <a:pt x="114683" y="297511"/>
                  </a:lnTo>
                  <a:lnTo>
                    <a:pt x="119639" y="303482"/>
                  </a:lnTo>
                  <a:lnTo>
                    <a:pt x="125870" y="305525"/>
                  </a:lnTo>
                  <a:lnTo>
                    <a:pt x="133070" y="304598"/>
                  </a:lnTo>
                  <a:lnTo>
                    <a:pt x="141272" y="301794"/>
                  </a:lnTo>
                  <a:lnTo>
                    <a:pt x="150635" y="298102"/>
                  </a:lnTo>
                  <a:lnTo>
                    <a:pt x="161123" y="294111"/>
                  </a:lnTo>
                  <a:lnTo>
                    <a:pt x="172340" y="290053"/>
                  </a:lnTo>
                  <a:lnTo>
                    <a:pt x="184931" y="285441"/>
                  </a:lnTo>
                  <a:lnTo>
                    <a:pt x="202239" y="278761"/>
                  </a:lnTo>
                  <a:lnTo>
                    <a:pt x="229962" y="26747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3908785" y="1263419"/>
              <a:ext cx="123630" cy="134097"/>
            </a:xfrm>
            <a:custGeom>
              <a:avLst/>
              <a:gdLst/>
              <a:ahLst/>
              <a:cxnLst/>
              <a:rect l="0" t="0" r="0" b="0"/>
              <a:pathLst>
                <a:path w="123630" h="134097">
                  <a:moveTo>
                    <a:pt x="7816" y="21057"/>
                  </a:moveTo>
                  <a:lnTo>
                    <a:pt x="4949" y="29926"/>
                  </a:lnTo>
                  <a:lnTo>
                    <a:pt x="2807" y="38913"/>
                  </a:lnTo>
                  <a:lnTo>
                    <a:pt x="1209" y="48903"/>
                  </a:lnTo>
                  <a:lnTo>
                    <a:pt x="201" y="59711"/>
                  </a:lnTo>
                  <a:lnTo>
                    <a:pt x="0" y="70874"/>
                  </a:lnTo>
                  <a:lnTo>
                    <a:pt x="661" y="82075"/>
                  </a:lnTo>
                  <a:lnTo>
                    <a:pt x="2245" y="93014"/>
                  </a:lnTo>
                  <a:lnTo>
                    <a:pt x="4906" y="103350"/>
                  </a:lnTo>
                  <a:lnTo>
                    <a:pt x="8626" y="112949"/>
                  </a:lnTo>
                  <a:lnTo>
                    <a:pt x="13412" y="121375"/>
                  </a:lnTo>
                  <a:lnTo>
                    <a:pt x="19373" y="127831"/>
                  </a:lnTo>
                  <a:lnTo>
                    <a:pt x="26457" y="132056"/>
                  </a:lnTo>
                  <a:lnTo>
                    <a:pt x="34484" y="134096"/>
                  </a:lnTo>
                  <a:lnTo>
                    <a:pt x="43242" y="134037"/>
                  </a:lnTo>
                  <a:lnTo>
                    <a:pt x="52531" y="132142"/>
                  </a:lnTo>
                  <a:lnTo>
                    <a:pt x="61868" y="128618"/>
                  </a:lnTo>
                  <a:lnTo>
                    <a:pt x="70524" y="123521"/>
                  </a:lnTo>
                  <a:lnTo>
                    <a:pt x="78160" y="117024"/>
                  </a:lnTo>
                  <a:lnTo>
                    <a:pt x="84947" y="109393"/>
                  </a:lnTo>
                  <a:lnTo>
                    <a:pt x="91354" y="100902"/>
                  </a:lnTo>
                  <a:lnTo>
                    <a:pt x="97696" y="91779"/>
                  </a:lnTo>
                  <a:lnTo>
                    <a:pt x="103789" y="82044"/>
                  </a:lnTo>
                  <a:lnTo>
                    <a:pt x="109055" y="71524"/>
                  </a:lnTo>
                  <a:lnTo>
                    <a:pt x="113229" y="60200"/>
                  </a:lnTo>
                  <a:lnTo>
                    <a:pt x="116361" y="48590"/>
                  </a:lnTo>
                  <a:lnTo>
                    <a:pt x="118961" y="36421"/>
                  </a:lnTo>
                  <a:lnTo>
                    <a:pt x="121253" y="21505"/>
                  </a:lnTo>
                  <a:lnTo>
                    <a:pt x="12362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4064000" y="1243885"/>
              <a:ext cx="147400" cy="136198"/>
            </a:xfrm>
            <a:custGeom>
              <a:avLst/>
              <a:gdLst/>
              <a:ahLst/>
              <a:cxnLst/>
              <a:rect l="0" t="0" r="0" b="0"/>
              <a:pathLst>
                <a:path w="147400" h="136198">
                  <a:moveTo>
                    <a:pt x="0" y="51120"/>
                  </a:moveTo>
                  <a:lnTo>
                    <a:pt x="8801" y="54053"/>
                  </a:lnTo>
                  <a:lnTo>
                    <a:pt x="17148" y="56836"/>
                  </a:lnTo>
                  <a:lnTo>
                    <a:pt x="25846" y="59726"/>
                  </a:lnTo>
                  <a:lnTo>
                    <a:pt x="34968" y="62421"/>
                  </a:lnTo>
                  <a:lnTo>
                    <a:pt x="44462" y="64289"/>
                  </a:lnTo>
                  <a:lnTo>
                    <a:pt x="54255" y="65042"/>
                  </a:lnTo>
                  <a:lnTo>
                    <a:pt x="64268" y="64556"/>
                  </a:lnTo>
                  <a:lnTo>
                    <a:pt x="74443" y="62706"/>
                  </a:lnTo>
                  <a:lnTo>
                    <a:pt x="84720" y="59565"/>
                  </a:lnTo>
                  <a:lnTo>
                    <a:pt x="94738" y="55185"/>
                  </a:lnTo>
                  <a:lnTo>
                    <a:pt x="103859" y="49504"/>
                  </a:lnTo>
                  <a:lnTo>
                    <a:pt x="111793" y="42615"/>
                  </a:lnTo>
                  <a:lnTo>
                    <a:pt x="118102" y="34891"/>
                  </a:lnTo>
                  <a:lnTo>
                    <a:pt x="122059" y="26868"/>
                  </a:lnTo>
                  <a:lnTo>
                    <a:pt x="123488" y="18897"/>
                  </a:lnTo>
                  <a:lnTo>
                    <a:pt x="122516" y="11597"/>
                  </a:lnTo>
                  <a:lnTo>
                    <a:pt x="119288" y="5913"/>
                  </a:lnTo>
                  <a:lnTo>
                    <a:pt x="114120" y="2208"/>
                  </a:lnTo>
                  <a:lnTo>
                    <a:pt x="107417" y="350"/>
                  </a:lnTo>
                  <a:lnTo>
                    <a:pt x="99564" y="0"/>
                  </a:lnTo>
                  <a:lnTo>
                    <a:pt x="90887" y="807"/>
                  </a:lnTo>
                  <a:lnTo>
                    <a:pt x="81792" y="2786"/>
                  </a:lnTo>
                  <a:lnTo>
                    <a:pt x="72768" y="6307"/>
                  </a:lnTo>
                  <a:lnTo>
                    <a:pt x="64072" y="11449"/>
                  </a:lnTo>
                  <a:lnTo>
                    <a:pt x="55758" y="18019"/>
                  </a:lnTo>
                  <a:lnTo>
                    <a:pt x="47787" y="25724"/>
                  </a:lnTo>
                  <a:lnTo>
                    <a:pt x="40099" y="34283"/>
                  </a:lnTo>
                  <a:lnTo>
                    <a:pt x="32951" y="43623"/>
                  </a:lnTo>
                  <a:lnTo>
                    <a:pt x="26903" y="53870"/>
                  </a:lnTo>
                  <a:lnTo>
                    <a:pt x="22176" y="65012"/>
                  </a:lnTo>
                  <a:lnTo>
                    <a:pt x="19002" y="76594"/>
                  </a:lnTo>
                  <a:lnTo>
                    <a:pt x="17771" y="87836"/>
                  </a:lnTo>
                  <a:lnTo>
                    <a:pt x="18506" y="98317"/>
                  </a:lnTo>
                  <a:lnTo>
                    <a:pt x="21102" y="107811"/>
                  </a:lnTo>
                  <a:lnTo>
                    <a:pt x="25502" y="116116"/>
                  </a:lnTo>
                  <a:lnTo>
                    <a:pt x="31496" y="123247"/>
                  </a:lnTo>
                  <a:lnTo>
                    <a:pt x="38771" y="129052"/>
                  </a:lnTo>
                  <a:lnTo>
                    <a:pt x="47017" y="133137"/>
                  </a:lnTo>
                  <a:lnTo>
                    <a:pt x="55966" y="135443"/>
                  </a:lnTo>
                  <a:lnTo>
                    <a:pt x="65414" y="136197"/>
                  </a:lnTo>
                  <a:lnTo>
                    <a:pt x="75208" y="135724"/>
                  </a:lnTo>
                  <a:lnTo>
                    <a:pt x="85236" y="134330"/>
                  </a:lnTo>
                  <a:lnTo>
                    <a:pt x="95257" y="132109"/>
                  </a:lnTo>
                  <a:lnTo>
                    <a:pt x="104913" y="128949"/>
                  </a:lnTo>
                  <a:lnTo>
                    <a:pt x="114029" y="124872"/>
                  </a:lnTo>
                  <a:lnTo>
                    <a:pt x="122313" y="120319"/>
                  </a:lnTo>
                  <a:lnTo>
                    <a:pt x="130082" y="115626"/>
                  </a:lnTo>
                  <a:lnTo>
                    <a:pt x="138017" y="110379"/>
                  </a:lnTo>
                  <a:lnTo>
                    <a:pt x="147399" y="10376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4253513" y="1242362"/>
              <a:ext cx="113207" cy="131651"/>
            </a:xfrm>
            <a:custGeom>
              <a:avLst/>
              <a:gdLst/>
              <a:ahLst/>
              <a:cxnLst/>
              <a:rect l="0" t="0" r="0" b="0"/>
              <a:pathLst>
                <a:path w="113207" h="131651">
                  <a:moveTo>
                    <a:pt x="105285" y="0"/>
                  </a:moveTo>
                  <a:lnTo>
                    <a:pt x="93617" y="67"/>
                  </a:lnTo>
                  <a:lnTo>
                    <a:pt x="83128" y="708"/>
                  </a:lnTo>
                  <a:lnTo>
                    <a:pt x="72831" y="2009"/>
                  </a:lnTo>
                  <a:lnTo>
                    <a:pt x="62703" y="4041"/>
                  </a:lnTo>
                  <a:lnTo>
                    <a:pt x="53007" y="7006"/>
                  </a:lnTo>
                  <a:lnTo>
                    <a:pt x="43902" y="10939"/>
                  </a:lnTo>
                  <a:lnTo>
                    <a:pt x="36498" y="16145"/>
                  </a:lnTo>
                  <a:lnTo>
                    <a:pt x="32685" y="22243"/>
                  </a:lnTo>
                  <a:lnTo>
                    <a:pt x="32808" y="27851"/>
                  </a:lnTo>
                  <a:lnTo>
                    <a:pt x="36109" y="32748"/>
                  </a:lnTo>
                  <a:lnTo>
                    <a:pt x="41709" y="37125"/>
                  </a:lnTo>
                  <a:lnTo>
                    <a:pt x="48904" y="41174"/>
                  </a:lnTo>
                  <a:lnTo>
                    <a:pt x="57189" y="45020"/>
                  </a:lnTo>
                  <a:lnTo>
                    <a:pt x="66207" y="48747"/>
                  </a:lnTo>
                  <a:lnTo>
                    <a:pt x="75554" y="52565"/>
                  </a:lnTo>
                  <a:lnTo>
                    <a:pt x="84759" y="56811"/>
                  </a:lnTo>
                  <a:lnTo>
                    <a:pt x="93569" y="61640"/>
                  </a:lnTo>
                  <a:lnTo>
                    <a:pt x="101452" y="67358"/>
                  </a:lnTo>
                  <a:lnTo>
                    <a:pt x="107539" y="74485"/>
                  </a:lnTo>
                  <a:lnTo>
                    <a:pt x="111508" y="83160"/>
                  </a:lnTo>
                  <a:lnTo>
                    <a:pt x="113206" y="92731"/>
                  </a:lnTo>
                  <a:lnTo>
                    <a:pt x="112384" y="102000"/>
                  </a:lnTo>
                  <a:lnTo>
                    <a:pt x="109160" y="110296"/>
                  </a:lnTo>
                  <a:lnTo>
                    <a:pt x="103759" y="117319"/>
                  </a:lnTo>
                  <a:lnTo>
                    <a:pt x="96331" y="122886"/>
                  </a:lnTo>
                  <a:lnTo>
                    <a:pt x="87160" y="127064"/>
                  </a:lnTo>
                  <a:lnTo>
                    <a:pt x="76768" y="129921"/>
                  </a:lnTo>
                  <a:lnTo>
                    <a:pt x="65810" y="131412"/>
                  </a:lnTo>
                  <a:lnTo>
                    <a:pt x="54714" y="131650"/>
                  </a:lnTo>
                  <a:lnTo>
                    <a:pt x="43928" y="131011"/>
                  </a:lnTo>
                  <a:lnTo>
                    <a:pt x="32859" y="129991"/>
                  </a:lnTo>
                  <a:lnTo>
                    <a:pt x="19424" y="128504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4466796" y="1084435"/>
              <a:ext cx="18345" cy="294799"/>
            </a:xfrm>
            <a:custGeom>
              <a:avLst/>
              <a:gdLst/>
              <a:ahLst/>
              <a:cxnLst/>
              <a:rect l="0" t="0" r="0" b="0"/>
              <a:pathLst>
                <a:path w="18345" h="294799">
                  <a:moveTo>
                    <a:pt x="7815" y="0"/>
                  </a:moveTo>
                  <a:lnTo>
                    <a:pt x="4948" y="11735"/>
                  </a:lnTo>
                  <a:lnTo>
                    <a:pt x="2806" y="22864"/>
                  </a:lnTo>
                  <a:lnTo>
                    <a:pt x="1208" y="34467"/>
                  </a:lnTo>
                  <a:lnTo>
                    <a:pt x="200" y="46801"/>
                  </a:lnTo>
                  <a:lnTo>
                    <a:pt x="0" y="60109"/>
                  </a:lnTo>
                  <a:lnTo>
                    <a:pt x="651" y="74414"/>
                  </a:lnTo>
                  <a:lnTo>
                    <a:pt x="1889" y="89419"/>
                  </a:lnTo>
                  <a:lnTo>
                    <a:pt x="3253" y="104632"/>
                  </a:lnTo>
                  <a:lnTo>
                    <a:pt x="4462" y="119750"/>
                  </a:lnTo>
                  <a:lnTo>
                    <a:pt x="5424" y="134662"/>
                  </a:lnTo>
                  <a:lnTo>
                    <a:pt x="6144" y="149360"/>
                  </a:lnTo>
                  <a:lnTo>
                    <a:pt x="6668" y="163872"/>
                  </a:lnTo>
                  <a:lnTo>
                    <a:pt x="7206" y="178075"/>
                  </a:lnTo>
                  <a:lnTo>
                    <a:pt x="8107" y="191699"/>
                  </a:lnTo>
                  <a:lnTo>
                    <a:pt x="9529" y="204650"/>
                  </a:lnTo>
                  <a:lnTo>
                    <a:pt x="11300" y="217145"/>
                  </a:lnTo>
                  <a:lnTo>
                    <a:pt x="13028" y="229609"/>
                  </a:lnTo>
                  <a:lnTo>
                    <a:pt x="14485" y="242276"/>
                  </a:lnTo>
                  <a:lnTo>
                    <a:pt x="15616" y="254610"/>
                  </a:lnTo>
                  <a:lnTo>
                    <a:pt x="16572" y="266608"/>
                  </a:lnTo>
                  <a:lnTo>
                    <a:pt x="17433" y="279328"/>
                  </a:lnTo>
                  <a:lnTo>
                    <a:pt x="18344" y="2947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4348269" y="1179191"/>
              <a:ext cx="210571" cy="31587"/>
            </a:xfrm>
            <a:custGeom>
              <a:avLst/>
              <a:gdLst/>
              <a:ahLst/>
              <a:cxnLst/>
              <a:rect l="0" t="0" r="0" b="0"/>
              <a:pathLst>
                <a:path w="210571" h="31587">
                  <a:moveTo>
                    <a:pt x="210570" y="0"/>
                  </a:moveTo>
                  <a:lnTo>
                    <a:pt x="201702" y="2867"/>
                  </a:lnTo>
                  <a:lnTo>
                    <a:pt x="192715" y="5009"/>
                  </a:lnTo>
                  <a:lnTo>
                    <a:pt x="182719" y="6612"/>
                  </a:lnTo>
                  <a:lnTo>
                    <a:pt x="171739" y="7793"/>
                  </a:lnTo>
                  <a:lnTo>
                    <a:pt x="159927" y="8641"/>
                  </a:lnTo>
                  <a:lnTo>
                    <a:pt x="147469" y="9239"/>
                  </a:lnTo>
                  <a:lnTo>
                    <a:pt x="134531" y="9653"/>
                  </a:lnTo>
                  <a:lnTo>
                    <a:pt x="121250" y="9937"/>
                  </a:lnTo>
                  <a:lnTo>
                    <a:pt x="107729" y="10140"/>
                  </a:lnTo>
                  <a:lnTo>
                    <a:pt x="94041" y="10616"/>
                  </a:lnTo>
                  <a:lnTo>
                    <a:pt x="80238" y="12001"/>
                  </a:lnTo>
                  <a:lnTo>
                    <a:pt x="66373" y="14558"/>
                  </a:lnTo>
                  <a:lnTo>
                    <a:pt x="52882" y="17920"/>
                  </a:lnTo>
                  <a:lnTo>
                    <a:pt x="39164" y="21604"/>
                  </a:lnTo>
                  <a:lnTo>
                    <a:pt x="22896" y="25938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4579896" y="1273948"/>
              <a:ext cx="10530" cy="94757"/>
            </a:xfrm>
            <a:custGeom>
              <a:avLst/>
              <a:gdLst/>
              <a:ahLst/>
              <a:cxnLst/>
              <a:rect l="0" t="0" r="0" b="0"/>
              <a:pathLst>
                <a:path w="10530" h="94757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5" y="34448"/>
                  </a:lnTo>
                  <a:lnTo>
                    <a:pt x="206" y="46165"/>
                  </a:lnTo>
                  <a:lnTo>
                    <a:pt x="1108" y="58381"/>
                  </a:lnTo>
                  <a:lnTo>
                    <a:pt x="3906" y="73295"/>
                  </a:lnTo>
                  <a:lnTo>
                    <a:pt x="10529" y="947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4600954" y="114760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4659424" y="1252891"/>
              <a:ext cx="87437" cy="113097"/>
            </a:xfrm>
            <a:custGeom>
              <a:avLst/>
              <a:gdLst/>
              <a:ahLst/>
              <a:cxnLst/>
              <a:rect l="0" t="0" r="0" b="0"/>
              <a:pathLst>
                <a:path w="87437" h="113097">
                  <a:moveTo>
                    <a:pt x="46814" y="0"/>
                  </a:moveTo>
                  <a:lnTo>
                    <a:pt x="38080" y="3001"/>
                  </a:lnTo>
                  <a:lnTo>
                    <a:pt x="30373" y="6423"/>
                  </a:lnTo>
                  <a:lnTo>
                    <a:pt x="22980" y="10628"/>
                  </a:lnTo>
                  <a:lnTo>
                    <a:pt x="16065" y="15874"/>
                  </a:lnTo>
                  <a:lnTo>
                    <a:pt x="10183" y="22652"/>
                  </a:lnTo>
                  <a:lnTo>
                    <a:pt x="5569" y="31084"/>
                  </a:lnTo>
                  <a:lnTo>
                    <a:pt x="2302" y="40824"/>
                  </a:lnTo>
                  <a:lnTo>
                    <a:pt x="476" y="51267"/>
                  </a:lnTo>
                  <a:lnTo>
                    <a:pt x="0" y="61986"/>
                  </a:lnTo>
                  <a:lnTo>
                    <a:pt x="967" y="72603"/>
                  </a:lnTo>
                  <a:lnTo>
                    <a:pt x="3736" y="82724"/>
                  </a:lnTo>
                  <a:lnTo>
                    <a:pt x="8338" y="92179"/>
                  </a:lnTo>
                  <a:lnTo>
                    <a:pt x="14529" y="100509"/>
                  </a:lnTo>
                  <a:lnTo>
                    <a:pt x="21971" y="106901"/>
                  </a:lnTo>
                  <a:lnTo>
                    <a:pt x="30341" y="111084"/>
                  </a:lnTo>
                  <a:lnTo>
                    <a:pt x="39213" y="113096"/>
                  </a:lnTo>
                  <a:lnTo>
                    <a:pt x="48081" y="113017"/>
                  </a:lnTo>
                  <a:lnTo>
                    <a:pt x="56665" y="111110"/>
                  </a:lnTo>
                  <a:lnTo>
                    <a:pt x="64732" y="107578"/>
                  </a:lnTo>
                  <a:lnTo>
                    <a:pt x="72004" y="102475"/>
                  </a:lnTo>
                  <a:lnTo>
                    <a:pt x="78401" y="95974"/>
                  </a:lnTo>
                  <a:lnTo>
                    <a:pt x="83527" y="88340"/>
                  </a:lnTo>
                  <a:lnTo>
                    <a:pt x="86615" y="79847"/>
                  </a:lnTo>
                  <a:lnTo>
                    <a:pt x="87436" y="70728"/>
                  </a:lnTo>
                  <a:lnTo>
                    <a:pt x="86378" y="61165"/>
                  </a:lnTo>
                  <a:lnTo>
                    <a:pt x="84148" y="51293"/>
                  </a:lnTo>
                  <a:lnTo>
                    <a:pt x="81284" y="41222"/>
                  </a:lnTo>
                  <a:lnTo>
                    <a:pt x="78053" y="31475"/>
                  </a:lnTo>
                  <a:lnTo>
                    <a:pt x="74119" y="22034"/>
                  </a:lnTo>
                  <a:lnTo>
                    <a:pt x="68028" y="12071"/>
                  </a:lnTo>
                  <a:lnTo>
                    <a:pt x="57343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4769409" y="1245949"/>
              <a:ext cx="136871" cy="143813"/>
            </a:xfrm>
            <a:custGeom>
              <a:avLst/>
              <a:gdLst/>
              <a:ahLst/>
              <a:cxnLst/>
              <a:rect l="0" t="0" r="0" b="0"/>
              <a:pathLst>
                <a:path w="136871" h="143813">
                  <a:moveTo>
                    <a:pt x="0" y="38527"/>
                  </a:moveTo>
                  <a:lnTo>
                    <a:pt x="2934" y="47329"/>
                  </a:lnTo>
                  <a:lnTo>
                    <a:pt x="5716" y="55675"/>
                  </a:lnTo>
                  <a:lnTo>
                    <a:pt x="8611" y="64379"/>
                  </a:lnTo>
                  <a:lnTo>
                    <a:pt x="11479" y="73672"/>
                  </a:lnTo>
                  <a:lnTo>
                    <a:pt x="13995" y="83816"/>
                  </a:lnTo>
                  <a:lnTo>
                    <a:pt x="16010" y="94753"/>
                  </a:lnTo>
                  <a:lnTo>
                    <a:pt x="17646" y="102603"/>
                  </a:lnTo>
                  <a:lnTo>
                    <a:pt x="18975" y="102754"/>
                  </a:lnTo>
                  <a:lnTo>
                    <a:pt x="19851" y="96839"/>
                  </a:lnTo>
                  <a:lnTo>
                    <a:pt x="20535" y="87253"/>
                  </a:lnTo>
                  <a:lnTo>
                    <a:pt x="21474" y="76008"/>
                  </a:lnTo>
                  <a:lnTo>
                    <a:pt x="22898" y="64272"/>
                  </a:lnTo>
                  <a:lnTo>
                    <a:pt x="24992" y="52731"/>
                  </a:lnTo>
                  <a:lnTo>
                    <a:pt x="27993" y="41870"/>
                  </a:lnTo>
                  <a:lnTo>
                    <a:pt x="31941" y="31852"/>
                  </a:lnTo>
                  <a:lnTo>
                    <a:pt x="36878" y="22777"/>
                  </a:lnTo>
                  <a:lnTo>
                    <a:pt x="42941" y="14807"/>
                  </a:lnTo>
                  <a:lnTo>
                    <a:pt x="50088" y="7938"/>
                  </a:lnTo>
                  <a:lnTo>
                    <a:pt x="57987" y="2660"/>
                  </a:lnTo>
                  <a:lnTo>
                    <a:pt x="66128" y="0"/>
                  </a:lnTo>
                  <a:lnTo>
                    <a:pt x="74187" y="289"/>
                  </a:lnTo>
                  <a:lnTo>
                    <a:pt x="81885" y="3247"/>
                  </a:lnTo>
                  <a:lnTo>
                    <a:pt x="88901" y="8354"/>
                  </a:lnTo>
                  <a:lnTo>
                    <a:pt x="95135" y="15087"/>
                  </a:lnTo>
                  <a:lnTo>
                    <a:pt x="100661" y="23164"/>
                  </a:lnTo>
                  <a:lnTo>
                    <a:pt x="105614" y="32546"/>
                  </a:lnTo>
                  <a:lnTo>
                    <a:pt x="110136" y="43104"/>
                  </a:lnTo>
                  <a:lnTo>
                    <a:pt x="114344" y="54462"/>
                  </a:lnTo>
                  <a:lnTo>
                    <a:pt x="118332" y="66084"/>
                  </a:lnTo>
                  <a:lnTo>
                    <a:pt x="122162" y="77639"/>
                  </a:lnTo>
                  <a:lnTo>
                    <a:pt x="125730" y="88934"/>
                  </a:lnTo>
                  <a:lnTo>
                    <a:pt x="129127" y="101145"/>
                  </a:lnTo>
                  <a:lnTo>
                    <a:pt x="132651" y="117576"/>
                  </a:lnTo>
                  <a:lnTo>
                    <a:pt x="136870" y="1438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5222134" y="1084435"/>
              <a:ext cx="21058" cy="73700"/>
            </a:xfrm>
            <a:custGeom>
              <a:avLst/>
              <a:gdLst/>
              <a:ahLst/>
              <a:cxnLst/>
              <a:rect l="0" t="0" r="0" b="0"/>
              <a:pathLst>
                <a:path w="21058" h="73700">
                  <a:moveTo>
                    <a:pt x="21057" y="73699"/>
                  </a:moveTo>
                  <a:lnTo>
                    <a:pt x="18124" y="64898"/>
                  </a:lnTo>
                  <a:lnTo>
                    <a:pt x="15342" y="56551"/>
                  </a:lnTo>
                  <a:lnTo>
                    <a:pt x="12447" y="47862"/>
                  </a:lnTo>
                  <a:lnTo>
                    <a:pt x="9569" y="39024"/>
                  </a:lnTo>
                  <a:lnTo>
                    <a:pt x="6739" y="29636"/>
                  </a:lnTo>
                  <a:lnTo>
                    <a:pt x="3710" y="1775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5285306" y="1063378"/>
              <a:ext cx="21057" cy="73700"/>
            </a:xfrm>
            <a:custGeom>
              <a:avLst/>
              <a:gdLst/>
              <a:ahLst/>
              <a:cxnLst/>
              <a:rect l="0" t="0" r="0" b="0"/>
              <a:pathLst>
                <a:path w="21057" h="73700">
                  <a:moveTo>
                    <a:pt x="21056" y="73699"/>
                  </a:moveTo>
                  <a:lnTo>
                    <a:pt x="18123" y="62031"/>
                  </a:lnTo>
                  <a:lnTo>
                    <a:pt x="15340" y="51542"/>
                  </a:lnTo>
                  <a:lnTo>
                    <a:pt x="12445" y="41254"/>
                  </a:lnTo>
                  <a:lnTo>
                    <a:pt x="9567" y="31436"/>
                  </a:lnTo>
                  <a:lnTo>
                    <a:pt x="6738" y="21971"/>
                  </a:lnTo>
                  <a:lnTo>
                    <a:pt x="3709" y="1202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5359005" y="1221305"/>
              <a:ext cx="242156" cy="139109"/>
            </a:xfrm>
            <a:custGeom>
              <a:avLst/>
              <a:gdLst/>
              <a:ahLst/>
              <a:cxnLst/>
              <a:rect l="0" t="0" r="0" b="0"/>
              <a:pathLst>
                <a:path w="242156" h="139109">
                  <a:moveTo>
                    <a:pt x="0" y="21057"/>
                  </a:moveTo>
                  <a:lnTo>
                    <a:pt x="67" y="32792"/>
                  </a:lnTo>
                  <a:lnTo>
                    <a:pt x="707" y="43921"/>
                  </a:lnTo>
                  <a:lnTo>
                    <a:pt x="2004" y="55515"/>
                  </a:lnTo>
                  <a:lnTo>
                    <a:pt x="3863" y="67503"/>
                  </a:lnTo>
                  <a:lnTo>
                    <a:pt x="6180" y="79515"/>
                  </a:lnTo>
                  <a:lnTo>
                    <a:pt x="8856" y="91309"/>
                  </a:lnTo>
                  <a:lnTo>
                    <a:pt x="12125" y="102489"/>
                  </a:lnTo>
                  <a:lnTo>
                    <a:pt x="16529" y="112462"/>
                  </a:lnTo>
                  <a:lnTo>
                    <a:pt x="22265" y="120996"/>
                  </a:lnTo>
                  <a:lnTo>
                    <a:pt x="29068" y="127554"/>
                  </a:lnTo>
                  <a:lnTo>
                    <a:pt x="36397" y="131154"/>
                  </a:lnTo>
                  <a:lnTo>
                    <a:pt x="43876" y="131533"/>
                  </a:lnTo>
                  <a:lnTo>
                    <a:pt x="51168" y="129042"/>
                  </a:lnTo>
                  <a:lnTo>
                    <a:pt x="57903" y="124257"/>
                  </a:lnTo>
                  <a:lnTo>
                    <a:pt x="63974" y="117782"/>
                  </a:lnTo>
                  <a:lnTo>
                    <a:pt x="70388" y="111330"/>
                  </a:lnTo>
                  <a:lnTo>
                    <a:pt x="77807" y="107566"/>
                  </a:lnTo>
                  <a:lnTo>
                    <a:pt x="85134" y="107470"/>
                  </a:lnTo>
                  <a:lnTo>
                    <a:pt x="92172" y="110528"/>
                  </a:lnTo>
                  <a:lnTo>
                    <a:pt x="99066" y="115910"/>
                  </a:lnTo>
                  <a:lnTo>
                    <a:pt x="106256" y="122433"/>
                  </a:lnTo>
                  <a:lnTo>
                    <a:pt x="114411" y="128661"/>
                  </a:lnTo>
                  <a:lnTo>
                    <a:pt x="123802" y="133836"/>
                  </a:lnTo>
                  <a:lnTo>
                    <a:pt x="134202" y="137478"/>
                  </a:lnTo>
                  <a:lnTo>
                    <a:pt x="145095" y="139108"/>
                  </a:lnTo>
                  <a:lnTo>
                    <a:pt x="156118" y="138681"/>
                  </a:lnTo>
                  <a:lnTo>
                    <a:pt x="166941" y="136312"/>
                  </a:lnTo>
                  <a:lnTo>
                    <a:pt x="177200" y="132073"/>
                  </a:lnTo>
                  <a:lnTo>
                    <a:pt x="186757" y="126192"/>
                  </a:lnTo>
                  <a:lnTo>
                    <a:pt x="195495" y="118993"/>
                  </a:lnTo>
                  <a:lnTo>
                    <a:pt x="203226" y="110801"/>
                  </a:lnTo>
                  <a:lnTo>
                    <a:pt x="209947" y="101888"/>
                  </a:lnTo>
                  <a:lnTo>
                    <a:pt x="215802" y="92464"/>
                  </a:lnTo>
                  <a:lnTo>
                    <a:pt x="220977" y="82686"/>
                  </a:lnTo>
                  <a:lnTo>
                    <a:pt x="225643" y="72665"/>
                  </a:lnTo>
                  <a:lnTo>
                    <a:pt x="229793" y="62355"/>
                  </a:lnTo>
                  <a:lnTo>
                    <a:pt x="233650" y="50243"/>
                  </a:lnTo>
                  <a:lnTo>
                    <a:pt x="237559" y="31912"/>
                  </a:lnTo>
                  <a:lnTo>
                    <a:pt x="242155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5632746" y="1042321"/>
              <a:ext cx="115814" cy="336913"/>
            </a:xfrm>
            <a:custGeom>
              <a:avLst/>
              <a:gdLst/>
              <a:ahLst/>
              <a:cxnLst/>
              <a:rect l="0" t="0" r="0" b="0"/>
              <a:pathLst>
                <a:path w="115814" h="336913">
                  <a:moveTo>
                    <a:pt x="0" y="0"/>
                  </a:moveTo>
                  <a:lnTo>
                    <a:pt x="66" y="14669"/>
                  </a:lnTo>
                  <a:lnTo>
                    <a:pt x="707" y="28580"/>
                  </a:lnTo>
                  <a:lnTo>
                    <a:pt x="1999" y="43073"/>
                  </a:lnTo>
                  <a:lnTo>
                    <a:pt x="3686" y="58102"/>
                  </a:lnTo>
                  <a:lnTo>
                    <a:pt x="5354" y="73279"/>
                  </a:lnTo>
                  <a:lnTo>
                    <a:pt x="6767" y="88345"/>
                  </a:lnTo>
                  <a:lnTo>
                    <a:pt x="7865" y="103210"/>
                  </a:lnTo>
                  <a:lnTo>
                    <a:pt x="8676" y="117870"/>
                  </a:lnTo>
                  <a:lnTo>
                    <a:pt x="9260" y="132362"/>
                  </a:lnTo>
                  <a:lnTo>
                    <a:pt x="9839" y="146890"/>
                  </a:lnTo>
                  <a:lnTo>
                    <a:pt x="10766" y="161797"/>
                  </a:lnTo>
                  <a:lnTo>
                    <a:pt x="12202" y="177230"/>
                  </a:lnTo>
                  <a:lnTo>
                    <a:pt x="13811" y="192851"/>
                  </a:lnTo>
                  <a:lnTo>
                    <a:pt x="14899" y="207958"/>
                  </a:lnTo>
                  <a:lnTo>
                    <a:pt x="15112" y="222202"/>
                  </a:lnTo>
                  <a:lnTo>
                    <a:pt x="14591" y="235884"/>
                  </a:lnTo>
                  <a:lnTo>
                    <a:pt x="13778" y="249751"/>
                  </a:lnTo>
                  <a:lnTo>
                    <a:pt x="12967" y="264196"/>
                  </a:lnTo>
                  <a:lnTo>
                    <a:pt x="12101" y="277962"/>
                  </a:lnTo>
                  <a:lnTo>
                    <a:pt x="10320" y="287274"/>
                  </a:lnTo>
                  <a:lnTo>
                    <a:pt x="7543" y="289812"/>
                  </a:lnTo>
                  <a:lnTo>
                    <a:pt x="5140" y="286910"/>
                  </a:lnTo>
                  <a:lnTo>
                    <a:pt x="3597" y="280430"/>
                  </a:lnTo>
                  <a:lnTo>
                    <a:pt x="3091" y="271930"/>
                  </a:lnTo>
                  <a:lnTo>
                    <a:pt x="3583" y="262390"/>
                  </a:lnTo>
                  <a:lnTo>
                    <a:pt x="5075" y="252499"/>
                  </a:lnTo>
                  <a:lnTo>
                    <a:pt x="7686" y="242834"/>
                  </a:lnTo>
                  <a:lnTo>
                    <a:pt x="11378" y="233668"/>
                  </a:lnTo>
                  <a:lnTo>
                    <a:pt x="16148" y="225523"/>
                  </a:lnTo>
                  <a:lnTo>
                    <a:pt x="22100" y="219251"/>
                  </a:lnTo>
                  <a:lnTo>
                    <a:pt x="29173" y="215147"/>
                  </a:lnTo>
                  <a:lnTo>
                    <a:pt x="37025" y="213187"/>
                  </a:lnTo>
                  <a:lnTo>
                    <a:pt x="45133" y="213299"/>
                  </a:lnTo>
                  <a:lnTo>
                    <a:pt x="53172" y="215229"/>
                  </a:lnTo>
                  <a:lnTo>
                    <a:pt x="60855" y="218776"/>
                  </a:lnTo>
                  <a:lnTo>
                    <a:pt x="67862" y="223889"/>
                  </a:lnTo>
                  <a:lnTo>
                    <a:pt x="74090" y="230396"/>
                  </a:lnTo>
                  <a:lnTo>
                    <a:pt x="79611" y="238034"/>
                  </a:lnTo>
                  <a:lnTo>
                    <a:pt x="84562" y="246530"/>
                  </a:lnTo>
                  <a:lnTo>
                    <a:pt x="89082" y="255651"/>
                  </a:lnTo>
                  <a:lnTo>
                    <a:pt x="93289" y="265215"/>
                  </a:lnTo>
                  <a:lnTo>
                    <a:pt x="97276" y="275088"/>
                  </a:lnTo>
                  <a:lnTo>
                    <a:pt x="101105" y="285165"/>
                  </a:lnTo>
                  <a:lnTo>
                    <a:pt x="104673" y="295114"/>
                  </a:lnTo>
                  <a:lnTo>
                    <a:pt x="108070" y="305457"/>
                  </a:lnTo>
                  <a:lnTo>
                    <a:pt x="111594" y="318218"/>
                  </a:lnTo>
                  <a:lnTo>
                    <a:pt x="115813" y="3369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5779072" y="1254397"/>
              <a:ext cx="137944" cy="114308"/>
            </a:xfrm>
            <a:custGeom>
              <a:avLst/>
              <a:gdLst/>
              <a:ahLst/>
              <a:cxnLst/>
              <a:rect l="0" t="0" r="0" b="0"/>
              <a:pathLst>
                <a:path w="137944" h="114308">
                  <a:moveTo>
                    <a:pt x="85301" y="40608"/>
                  </a:moveTo>
                  <a:lnTo>
                    <a:pt x="82300" y="31874"/>
                  </a:lnTo>
                  <a:lnTo>
                    <a:pt x="78877" y="24167"/>
                  </a:lnTo>
                  <a:lnTo>
                    <a:pt x="74677" y="16778"/>
                  </a:lnTo>
                  <a:lnTo>
                    <a:pt x="69604" y="10036"/>
                  </a:lnTo>
                  <a:lnTo>
                    <a:pt x="63474" y="4802"/>
                  </a:lnTo>
                  <a:lnTo>
                    <a:pt x="56295" y="1441"/>
                  </a:lnTo>
                  <a:lnTo>
                    <a:pt x="48380" y="0"/>
                  </a:lnTo>
                  <a:lnTo>
                    <a:pt x="40234" y="471"/>
                  </a:lnTo>
                  <a:lnTo>
                    <a:pt x="32171" y="2646"/>
                  </a:lnTo>
                  <a:lnTo>
                    <a:pt x="24473" y="6359"/>
                  </a:lnTo>
                  <a:lnTo>
                    <a:pt x="17457" y="11584"/>
                  </a:lnTo>
                  <a:lnTo>
                    <a:pt x="11231" y="18172"/>
                  </a:lnTo>
                  <a:lnTo>
                    <a:pt x="6051" y="26033"/>
                  </a:lnTo>
                  <a:lnTo>
                    <a:pt x="2395" y="35211"/>
                  </a:lnTo>
                  <a:lnTo>
                    <a:pt x="384" y="45603"/>
                  </a:lnTo>
                  <a:lnTo>
                    <a:pt x="0" y="56836"/>
                  </a:lnTo>
                  <a:lnTo>
                    <a:pt x="1253" y="68367"/>
                  </a:lnTo>
                  <a:lnTo>
                    <a:pt x="3989" y="79844"/>
                  </a:lnTo>
                  <a:lnTo>
                    <a:pt x="8095" y="90480"/>
                  </a:lnTo>
                  <a:lnTo>
                    <a:pt x="13592" y="99026"/>
                  </a:lnTo>
                  <a:lnTo>
                    <a:pt x="20351" y="104978"/>
                  </a:lnTo>
                  <a:lnTo>
                    <a:pt x="27820" y="108175"/>
                  </a:lnTo>
                  <a:lnTo>
                    <a:pt x="35138" y="108441"/>
                  </a:lnTo>
                  <a:lnTo>
                    <a:pt x="41833" y="105990"/>
                  </a:lnTo>
                  <a:lnTo>
                    <a:pt x="47801" y="101298"/>
                  </a:lnTo>
                  <a:lnTo>
                    <a:pt x="53116" y="94885"/>
                  </a:lnTo>
                  <a:lnTo>
                    <a:pt x="57914" y="87212"/>
                  </a:lnTo>
                  <a:lnTo>
                    <a:pt x="62324" y="78643"/>
                  </a:lnTo>
                  <a:lnTo>
                    <a:pt x="66453" y="69448"/>
                  </a:lnTo>
                  <a:lnTo>
                    <a:pt x="70400" y="59866"/>
                  </a:lnTo>
                  <a:lnTo>
                    <a:pt x="74702" y="51629"/>
                  </a:lnTo>
                  <a:lnTo>
                    <a:pt x="79511" y="47569"/>
                  </a:lnTo>
                  <a:lnTo>
                    <a:pt x="84022" y="48176"/>
                  </a:lnTo>
                  <a:lnTo>
                    <a:pt x="88124" y="52290"/>
                  </a:lnTo>
                  <a:lnTo>
                    <a:pt x="91961" y="58710"/>
                  </a:lnTo>
                  <a:lnTo>
                    <a:pt x="95813" y="66431"/>
                  </a:lnTo>
                  <a:lnTo>
                    <a:pt x="100059" y="74609"/>
                  </a:lnTo>
                  <a:lnTo>
                    <a:pt x="104864" y="82768"/>
                  </a:lnTo>
                  <a:lnTo>
                    <a:pt x="110101" y="90427"/>
                  </a:lnTo>
                  <a:lnTo>
                    <a:pt x="116071" y="97719"/>
                  </a:lnTo>
                  <a:lnTo>
                    <a:pt x="124418" y="105276"/>
                  </a:lnTo>
                  <a:lnTo>
                    <a:pt x="137943" y="11430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5933460" y="1105492"/>
              <a:ext cx="36199" cy="273742"/>
            </a:xfrm>
            <a:custGeom>
              <a:avLst/>
              <a:gdLst/>
              <a:ahLst/>
              <a:cxnLst/>
              <a:rect l="0" t="0" r="0" b="0"/>
              <a:pathLst>
                <a:path w="36199" h="273742">
                  <a:moveTo>
                    <a:pt x="4612" y="0"/>
                  </a:moveTo>
                  <a:lnTo>
                    <a:pt x="1813" y="8868"/>
                  </a:lnTo>
                  <a:lnTo>
                    <a:pt x="311" y="17855"/>
                  </a:lnTo>
                  <a:lnTo>
                    <a:pt x="0" y="27850"/>
                  </a:lnTo>
                  <a:lnTo>
                    <a:pt x="506" y="38831"/>
                  </a:lnTo>
                  <a:lnTo>
                    <a:pt x="1326" y="50642"/>
                  </a:lnTo>
                  <a:lnTo>
                    <a:pt x="2146" y="63105"/>
                  </a:lnTo>
                  <a:lnTo>
                    <a:pt x="3002" y="76216"/>
                  </a:lnTo>
                  <a:lnTo>
                    <a:pt x="4177" y="90145"/>
                  </a:lnTo>
                  <a:lnTo>
                    <a:pt x="5812" y="104916"/>
                  </a:lnTo>
                  <a:lnTo>
                    <a:pt x="7739" y="120257"/>
                  </a:lnTo>
                  <a:lnTo>
                    <a:pt x="9579" y="135707"/>
                  </a:lnTo>
                  <a:lnTo>
                    <a:pt x="11119" y="150984"/>
                  </a:lnTo>
                  <a:lnTo>
                    <a:pt x="12474" y="165836"/>
                  </a:lnTo>
                  <a:lnTo>
                    <a:pt x="13992" y="179962"/>
                  </a:lnTo>
                  <a:lnTo>
                    <a:pt x="15864" y="193277"/>
                  </a:lnTo>
                  <a:lnTo>
                    <a:pt x="18122" y="205863"/>
                  </a:lnTo>
                  <a:lnTo>
                    <a:pt x="20716" y="217862"/>
                  </a:lnTo>
                  <a:lnTo>
                    <a:pt x="23572" y="229408"/>
                  </a:lnTo>
                  <a:lnTo>
                    <a:pt x="26467" y="240167"/>
                  </a:lnTo>
                  <a:lnTo>
                    <a:pt x="29330" y="250406"/>
                  </a:lnTo>
                  <a:lnTo>
                    <a:pt x="32411" y="261028"/>
                  </a:lnTo>
                  <a:lnTo>
                    <a:pt x="36198" y="2737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5832788" y="1189720"/>
              <a:ext cx="178985" cy="21058"/>
            </a:xfrm>
            <a:custGeom>
              <a:avLst/>
              <a:gdLst/>
              <a:ahLst/>
              <a:cxnLst/>
              <a:rect l="0" t="0" r="0" b="0"/>
              <a:pathLst>
                <a:path w="178985" h="21058">
                  <a:moveTo>
                    <a:pt x="178984" y="0"/>
                  </a:moveTo>
                  <a:lnTo>
                    <a:pt x="170116" y="2866"/>
                  </a:lnTo>
                  <a:lnTo>
                    <a:pt x="161129" y="5009"/>
                  </a:lnTo>
                  <a:lnTo>
                    <a:pt x="151129" y="6616"/>
                  </a:lnTo>
                  <a:lnTo>
                    <a:pt x="139975" y="7970"/>
                  </a:lnTo>
                  <a:lnTo>
                    <a:pt x="127516" y="9466"/>
                  </a:lnTo>
                  <a:lnTo>
                    <a:pt x="113809" y="11313"/>
                  </a:lnTo>
                  <a:lnTo>
                    <a:pt x="99219" y="13380"/>
                  </a:lnTo>
                  <a:lnTo>
                    <a:pt x="84289" y="15312"/>
                  </a:lnTo>
                  <a:lnTo>
                    <a:pt x="69378" y="16908"/>
                  </a:lnTo>
                  <a:lnTo>
                    <a:pt x="55036" y="18135"/>
                  </a:lnTo>
                  <a:lnTo>
                    <a:pt x="40581" y="19165"/>
                  </a:lnTo>
                  <a:lnTo>
                    <a:pt x="23632" y="2008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6253926" y="1126549"/>
              <a:ext cx="10531" cy="315856"/>
            </a:xfrm>
            <a:custGeom>
              <a:avLst/>
              <a:gdLst/>
              <a:ahLst/>
              <a:cxnLst/>
              <a:rect l="0" t="0" r="0" b="0"/>
              <a:pathLst>
                <a:path w="10531" h="315856">
                  <a:moveTo>
                    <a:pt x="1" y="0"/>
                  </a:moveTo>
                  <a:lnTo>
                    <a:pt x="1" y="14602"/>
                  </a:lnTo>
                  <a:lnTo>
                    <a:pt x="0" y="27872"/>
                  </a:lnTo>
                  <a:lnTo>
                    <a:pt x="0" y="41078"/>
                  </a:lnTo>
                  <a:lnTo>
                    <a:pt x="0" y="54593"/>
                  </a:lnTo>
                  <a:lnTo>
                    <a:pt x="0" y="68750"/>
                  </a:lnTo>
                  <a:lnTo>
                    <a:pt x="0" y="83657"/>
                  </a:lnTo>
                  <a:lnTo>
                    <a:pt x="0" y="99249"/>
                  </a:lnTo>
                  <a:lnTo>
                    <a:pt x="0" y="115394"/>
                  </a:lnTo>
                  <a:lnTo>
                    <a:pt x="5" y="131954"/>
                  </a:lnTo>
                  <a:lnTo>
                    <a:pt x="178" y="148650"/>
                  </a:lnTo>
                  <a:lnTo>
                    <a:pt x="826" y="165084"/>
                  </a:lnTo>
                  <a:lnTo>
                    <a:pt x="2075" y="181063"/>
                  </a:lnTo>
                  <a:lnTo>
                    <a:pt x="3728" y="196572"/>
                  </a:lnTo>
                  <a:lnTo>
                    <a:pt x="5376" y="211679"/>
                  </a:lnTo>
                  <a:lnTo>
                    <a:pt x="6779" y="226470"/>
                  </a:lnTo>
                  <a:lnTo>
                    <a:pt x="7875" y="240998"/>
                  </a:lnTo>
                  <a:lnTo>
                    <a:pt x="8802" y="257022"/>
                  </a:lnTo>
                  <a:lnTo>
                    <a:pt x="9641" y="279305"/>
                  </a:lnTo>
                  <a:lnTo>
                    <a:pt x="10530" y="3158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6280061" y="1210777"/>
              <a:ext cx="121266" cy="189514"/>
            </a:xfrm>
            <a:custGeom>
              <a:avLst/>
              <a:gdLst/>
              <a:ahLst/>
              <a:cxnLst/>
              <a:rect l="0" t="0" r="0" b="0"/>
              <a:pathLst>
                <a:path w="121266" h="189514">
                  <a:moveTo>
                    <a:pt x="100208" y="0"/>
                  </a:moveTo>
                  <a:lnTo>
                    <a:pt x="91474" y="5867"/>
                  </a:lnTo>
                  <a:lnTo>
                    <a:pt x="83768" y="11432"/>
                  </a:lnTo>
                  <a:lnTo>
                    <a:pt x="76361" y="17226"/>
                  </a:lnTo>
                  <a:lnTo>
                    <a:pt x="68927" y="23134"/>
                  </a:lnTo>
                  <a:lnTo>
                    <a:pt x="61100" y="28816"/>
                  </a:lnTo>
                  <a:lnTo>
                    <a:pt x="52721" y="34095"/>
                  </a:lnTo>
                  <a:lnTo>
                    <a:pt x="43805" y="39118"/>
                  </a:lnTo>
                  <a:lnTo>
                    <a:pt x="34442" y="44253"/>
                  </a:lnTo>
                  <a:lnTo>
                    <a:pt x="24754" y="49712"/>
                  </a:lnTo>
                  <a:lnTo>
                    <a:pt x="15486" y="55702"/>
                  </a:lnTo>
                  <a:lnTo>
                    <a:pt x="7942" y="62487"/>
                  </a:lnTo>
                  <a:lnTo>
                    <a:pt x="2701" y="70123"/>
                  </a:lnTo>
                  <a:lnTo>
                    <a:pt x="0" y="78183"/>
                  </a:lnTo>
                  <a:lnTo>
                    <a:pt x="76" y="85900"/>
                  </a:lnTo>
                  <a:lnTo>
                    <a:pt x="2755" y="92867"/>
                  </a:lnTo>
                  <a:lnTo>
                    <a:pt x="7432" y="99186"/>
                  </a:lnTo>
                  <a:lnTo>
                    <a:pt x="13303" y="105271"/>
                  </a:lnTo>
                  <a:lnTo>
                    <a:pt x="19794" y="111402"/>
                  </a:lnTo>
                  <a:lnTo>
                    <a:pt x="26586" y="117690"/>
                  </a:lnTo>
                  <a:lnTo>
                    <a:pt x="33517" y="124152"/>
                  </a:lnTo>
                  <a:lnTo>
                    <a:pt x="40514" y="130765"/>
                  </a:lnTo>
                  <a:lnTo>
                    <a:pt x="47703" y="137496"/>
                  </a:lnTo>
                  <a:lnTo>
                    <a:pt x="55376" y="144315"/>
                  </a:lnTo>
                  <a:lnTo>
                    <a:pt x="63651" y="151191"/>
                  </a:lnTo>
                  <a:lnTo>
                    <a:pt x="72421" y="157997"/>
                  </a:lnTo>
                  <a:lnTo>
                    <a:pt x="82508" y="165274"/>
                  </a:lnTo>
                  <a:lnTo>
                    <a:pt x="97033" y="174780"/>
                  </a:lnTo>
                  <a:lnTo>
                    <a:pt x="121265" y="1895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6428299" y="1326590"/>
              <a:ext cx="4613" cy="84229"/>
            </a:xfrm>
            <a:custGeom>
              <a:avLst/>
              <a:gdLst/>
              <a:ahLst/>
              <a:cxnLst/>
              <a:rect l="0" t="0" r="0" b="0"/>
              <a:pathLst>
                <a:path w="4613" h="84229">
                  <a:moveTo>
                    <a:pt x="4612" y="0"/>
                  </a:moveTo>
                  <a:lnTo>
                    <a:pt x="1813" y="8802"/>
                  </a:lnTo>
                  <a:lnTo>
                    <a:pt x="311" y="17148"/>
                  </a:lnTo>
                  <a:lnTo>
                    <a:pt x="0" y="25842"/>
                  </a:lnTo>
                  <a:lnTo>
                    <a:pt x="512" y="34882"/>
                  </a:lnTo>
                  <a:lnTo>
                    <a:pt x="1384" y="45171"/>
                  </a:lnTo>
                  <a:lnTo>
                    <a:pt x="2691" y="59854"/>
                  </a:lnTo>
                  <a:lnTo>
                    <a:pt x="4612" y="842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6432911" y="1189720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6507381" y="1256847"/>
              <a:ext cx="98908" cy="153972"/>
            </a:xfrm>
            <a:custGeom>
              <a:avLst/>
              <a:gdLst/>
              <a:ahLst/>
              <a:cxnLst/>
              <a:rect l="0" t="0" r="0" b="0"/>
              <a:pathLst>
                <a:path w="98908" h="153972">
                  <a:moveTo>
                    <a:pt x="9759" y="59215"/>
                  </a:moveTo>
                  <a:lnTo>
                    <a:pt x="9825" y="70883"/>
                  </a:lnTo>
                  <a:lnTo>
                    <a:pt x="10466" y="81371"/>
                  </a:lnTo>
                  <a:lnTo>
                    <a:pt x="11758" y="91678"/>
                  </a:lnTo>
                  <a:lnTo>
                    <a:pt x="13445" y="102152"/>
                  </a:lnTo>
                  <a:lnTo>
                    <a:pt x="15113" y="113144"/>
                  </a:lnTo>
                  <a:lnTo>
                    <a:pt x="16485" y="124719"/>
                  </a:lnTo>
                  <a:lnTo>
                    <a:pt x="16067" y="134421"/>
                  </a:lnTo>
                  <a:lnTo>
                    <a:pt x="13074" y="138518"/>
                  </a:lnTo>
                  <a:lnTo>
                    <a:pt x="9624" y="136929"/>
                  </a:lnTo>
                  <a:lnTo>
                    <a:pt x="6698" y="131124"/>
                  </a:lnTo>
                  <a:lnTo>
                    <a:pt x="4464" y="122485"/>
                  </a:lnTo>
                  <a:lnTo>
                    <a:pt x="2844" y="111987"/>
                  </a:lnTo>
                  <a:lnTo>
                    <a:pt x="1699" y="100278"/>
                  </a:lnTo>
                  <a:lnTo>
                    <a:pt x="906" y="87776"/>
                  </a:lnTo>
                  <a:lnTo>
                    <a:pt x="362" y="74754"/>
                  </a:lnTo>
                  <a:lnTo>
                    <a:pt x="0" y="61399"/>
                  </a:lnTo>
                  <a:lnTo>
                    <a:pt x="96" y="48153"/>
                  </a:lnTo>
                  <a:lnTo>
                    <a:pt x="1224" y="35709"/>
                  </a:lnTo>
                  <a:lnTo>
                    <a:pt x="3621" y="24388"/>
                  </a:lnTo>
                  <a:lnTo>
                    <a:pt x="7370" y="14651"/>
                  </a:lnTo>
                  <a:lnTo>
                    <a:pt x="12561" y="7239"/>
                  </a:lnTo>
                  <a:lnTo>
                    <a:pt x="19088" y="2340"/>
                  </a:lnTo>
                  <a:lnTo>
                    <a:pt x="26554" y="0"/>
                  </a:lnTo>
                  <a:lnTo>
                    <a:pt x="34395" y="383"/>
                  </a:lnTo>
                  <a:lnTo>
                    <a:pt x="42252" y="3305"/>
                  </a:lnTo>
                  <a:lnTo>
                    <a:pt x="49811" y="8331"/>
                  </a:lnTo>
                  <a:lnTo>
                    <a:pt x="56734" y="14975"/>
                  </a:lnTo>
                  <a:lnTo>
                    <a:pt x="62911" y="22807"/>
                  </a:lnTo>
                  <a:lnTo>
                    <a:pt x="68567" y="31485"/>
                  </a:lnTo>
                  <a:lnTo>
                    <a:pt x="74141" y="40753"/>
                  </a:lnTo>
                  <a:lnTo>
                    <a:pt x="79888" y="50434"/>
                  </a:lnTo>
                  <a:lnTo>
                    <a:pt x="85563" y="60560"/>
                  </a:lnTo>
                  <a:lnTo>
                    <a:pt x="90543" y="71351"/>
                  </a:lnTo>
                  <a:lnTo>
                    <a:pt x="94516" y="82864"/>
                  </a:lnTo>
                  <a:lnTo>
                    <a:pt x="97313" y="94802"/>
                  </a:lnTo>
                  <a:lnTo>
                    <a:pt x="98907" y="107971"/>
                  </a:lnTo>
                  <a:lnTo>
                    <a:pt x="98315" y="125766"/>
                  </a:lnTo>
                  <a:lnTo>
                    <a:pt x="93987" y="1539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6648414" y="1151190"/>
              <a:ext cx="121410" cy="291215"/>
            </a:xfrm>
            <a:custGeom>
              <a:avLst/>
              <a:gdLst/>
              <a:ahLst/>
              <a:cxnLst/>
              <a:rect l="0" t="0" r="0" b="0"/>
              <a:pathLst>
                <a:path w="121410" h="291215">
                  <a:moveTo>
                    <a:pt x="68767" y="217514"/>
                  </a:moveTo>
                  <a:lnTo>
                    <a:pt x="71568" y="208713"/>
                  </a:lnTo>
                  <a:lnTo>
                    <a:pt x="73069" y="200366"/>
                  </a:lnTo>
                  <a:lnTo>
                    <a:pt x="73366" y="191677"/>
                  </a:lnTo>
                  <a:lnTo>
                    <a:pt x="72341" y="182901"/>
                  </a:lnTo>
                  <a:lnTo>
                    <a:pt x="69577" y="174703"/>
                  </a:lnTo>
                  <a:lnTo>
                    <a:pt x="65001" y="167431"/>
                  </a:lnTo>
                  <a:lnTo>
                    <a:pt x="58841" y="161587"/>
                  </a:lnTo>
                  <a:lnTo>
                    <a:pt x="51425" y="157951"/>
                  </a:lnTo>
                  <a:lnTo>
                    <a:pt x="43080" y="156745"/>
                  </a:lnTo>
                  <a:lnTo>
                    <a:pt x="34395" y="158040"/>
                  </a:lnTo>
                  <a:lnTo>
                    <a:pt x="26187" y="162018"/>
                  </a:lnTo>
                  <a:lnTo>
                    <a:pt x="18864" y="168506"/>
                  </a:lnTo>
                  <a:lnTo>
                    <a:pt x="12629" y="177080"/>
                  </a:lnTo>
                  <a:lnTo>
                    <a:pt x="7657" y="187260"/>
                  </a:lnTo>
                  <a:lnTo>
                    <a:pt x="3910" y="198614"/>
                  </a:lnTo>
                  <a:lnTo>
                    <a:pt x="1359" y="210640"/>
                  </a:lnTo>
                  <a:lnTo>
                    <a:pt x="79" y="222778"/>
                  </a:lnTo>
                  <a:lnTo>
                    <a:pt x="0" y="234706"/>
                  </a:lnTo>
                  <a:lnTo>
                    <a:pt x="1249" y="246001"/>
                  </a:lnTo>
                  <a:lnTo>
                    <a:pt x="4215" y="256062"/>
                  </a:lnTo>
                  <a:lnTo>
                    <a:pt x="8952" y="264667"/>
                  </a:lnTo>
                  <a:lnTo>
                    <a:pt x="15235" y="271444"/>
                  </a:lnTo>
                  <a:lnTo>
                    <a:pt x="22740" y="275725"/>
                  </a:lnTo>
                  <a:lnTo>
                    <a:pt x="31148" y="277370"/>
                  </a:lnTo>
                  <a:lnTo>
                    <a:pt x="39875" y="276375"/>
                  </a:lnTo>
                  <a:lnTo>
                    <a:pt x="48113" y="272599"/>
                  </a:lnTo>
                  <a:lnTo>
                    <a:pt x="55457" y="266246"/>
                  </a:lnTo>
                  <a:lnTo>
                    <a:pt x="61707" y="257764"/>
                  </a:lnTo>
                  <a:lnTo>
                    <a:pt x="66688" y="247645"/>
                  </a:lnTo>
                  <a:lnTo>
                    <a:pt x="70451" y="236327"/>
                  </a:lnTo>
                  <a:lnTo>
                    <a:pt x="73353" y="224156"/>
                  </a:lnTo>
                  <a:lnTo>
                    <a:pt x="75932" y="211388"/>
                  </a:lnTo>
                  <a:lnTo>
                    <a:pt x="78523" y="198210"/>
                  </a:lnTo>
                  <a:lnTo>
                    <a:pt x="81098" y="184751"/>
                  </a:lnTo>
                  <a:lnTo>
                    <a:pt x="83375" y="171103"/>
                  </a:lnTo>
                  <a:lnTo>
                    <a:pt x="85199" y="157326"/>
                  </a:lnTo>
                  <a:lnTo>
                    <a:pt x="86406" y="143463"/>
                  </a:lnTo>
                  <a:lnTo>
                    <a:pt x="86758" y="129542"/>
                  </a:lnTo>
                  <a:lnTo>
                    <a:pt x="86217" y="115577"/>
                  </a:lnTo>
                  <a:lnTo>
                    <a:pt x="85056" y="101419"/>
                  </a:lnTo>
                  <a:lnTo>
                    <a:pt x="83745" y="86767"/>
                  </a:lnTo>
                  <a:lnTo>
                    <a:pt x="82568" y="71504"/>
                  </a:lnTo>
                  <a:lnTo>
                    <a:pt x="81458" y="55829"/>
                  </a:lnTo>
                  <a:lnTo>
                    <a:pt x="80107" y="40153"/>
                  </a:lnTo>
                  <a:lnTo>
                    <a:pt x="78335" y="24760"/>
                  </a:lnTo>
                  <a:lnTo>
                    <a:pt x="75708" y="11208"/>
                  </a:lnTo>
                  <a:lnTo>
                    <a:pt x="72176" y="2549"/>
                  </a:lnTo>
                  <a:lnTo>
                    <a:pt x="68701" y="0"/>
                  </a:lnTo>
                  <a:lnTo>
                    <a:pt x="65798" y="2547"/>
                  </a:lnTo>
                  <a:lnTo>
                    <a:pt x="63567" y="8790"/>
                  </a:lnTo>
                  <a:lnTo>
                    <a:pt x="61934" y="17748"/>
                  </a:lnTo>
                  <a:lnTo>
                    <a:pt x="60773" y="28911"/>
                  </a:lnTo>
                  <a:lnTo>
                    <a:pt x="59968" y="41839"/>
                  </a:lnTo>
                  <a:lnTo>
                    <a:pt x="59582" y="55953"/>
                  </a:lnTo>
                  <a:lnTo>
                    <a:pt x="59850" y="70585"/>
                  </a:lnTo>
                  <a:lnTo>
                    <a:pt x="60846" y="85327"/>
                  </a:lnTo>
                  <a:lnTo>
                    <a:pt x="62497" y="100161"/>
                  </a:lnTo>
                  <a:lnTo>
                    <a:pt x="64676" y="115342"/>
                  </a:lnTo>
                  <a:lnTo>
                    <a:pt x="67255" y="130993"/>
                  </a:lnTo>
                  <a:lnTo>
                    <a:pt x="70120" y="146777"/>
                  </a:lnTo>
                  <a:lnTo>
                    <a:pt x="73189" y="162001"/>
                  </a:lnTo>
                  <a:lnTo>
                    <a:pt x="76400" y="176318"/>
                  </a:lnTo>
                  <a:lnTo>
                    <a:pt x="79707" y="189712"/>
                  </a:lnTo>
                  <a:lnTo>
                    <a:pt x="83080" y="202321"/>
                  </a:lnTo>
                  <a:lnTo>
                    <a:pt x="86498" y="214322"/>
                  </a:lnTo>
                  <a:lnTo>
                    <a:pt x="89947" y="225874"/>
                  </a:lnTo>
                  <a:lnTo>
                    <a:pt x="93416" y="237105"/>
                  </a:lnTo>
                  <a:lnTo>
                    <a:pt x="96898" y="248099"/>
                  </a:lnTo>
                  <a:lnTo>
                    <a:pt x="100431" y="258470"/>
                  </a:lnTo>
                  <a:lnTo>
                    <a:pt x="104542" y="268399"/>
                  </a:lnTo>
                  <a:lnTo>
                    <a:pt x="110714" y="278760"/>
                  </a:lnTo>
                  <a:lnTo>
                    <a:pt x="121409" y="2912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6801409" y="1084435"/>
              <a:ext cx="31587" cy="73700"/>
            </a:xfrm>
            <a:custGeom>
              <a:avLst/>
              <a:gdLst/>
              <a:ahLst/>
              <a:cxnLst/>
              <a:rect l="0" t="0" r="0" b="0"/>
              <a:pathLst>
                <a:path w="31587" h="73700">
                  <a:moveTo>
                    <a:pt x="0" y="73699"/>
                  </a:moveTo>
                  <a:lnTo>
                    <a:pt x="2935" y="64898"/>
                  </a:lnTo>
                  <a:lnTo>
                    <a:pt x="5717" y="56551"/>
                  </a:lnTo>
                  <a:lnTo>
                    <a:pt x="8616" y="47862"/>
                  </a:lnTo>
                  <a:lnTo>
                    <a:pt x="11696" y="39024"/>
                  </a:lnTo>
                  <a:lnTo>
                    <a:pt x="15426" y="29636"/>
                  </a:lnTo>
                  <a:lnTo>
                    <a:pt x="21254" y="17751"/>
                  </a:lnTo>
                  <a:lnTo>
                    <a:pt x="31586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6843523" y="1105492"/>
              <a:ext cx="42115" cy="105286"/>
            </a:xfrm>
            <a:custGeom>
              <a:avLst/>
              <a:gdLst/>
              <a:ahLst/>
              <a:cxnLst/>
              <a:rect l="0" t="0" r="0" b="0"/>
              <a:pathLst>
                <a:path w="42115" h="105286">
                  <a:moveTo>
                    <a:pt x="0" y="105285"/>
                  </a:moveTo>
                  <a:lnTo>
                    <a:pt x="3000" y="96550"/>
                  </a:lnTo>
                  <a:lnTo>
                    <a:pt x="6423" y="88844"/>
                  </a:lnTo>
                  <a:lnTo>
                    <a:pt x="10615" y="81437"/>
                  </a:lnTo>
                  <a:lnTo>
                    <a:pt x="15342" y="74003"/>
                  </a:lnTo>
                  <a:lnTo>
                    <a:pt x="20175" y="66176"/>
                  </a:lnTo>
                  <a:lnTo>
                    <a:pt x="24847" y="57802"/>
                  </a:lnTo>
                  <a:lnTo>
                    <a:pt x="29126" y="48968"/>
                  </a:lnTo>
                  <a:lnTo>
                    <a:pt x="33144" y="38833"/>
                  </a:lnTo>
                  <a:lnTo>
                    <a:pt x="37254" y="24268"/>
                  </a:lnTo>
                  <a:lnTo>
                    <a:pt x="42114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1" name="Group 70"/>
          <p:cNvGrpSpPr/>
          <p:nvPr/>
        </p:nvGrpSpPr>
        <p:grpSpPr>
          <a:xfrm>
            <a:off x="7173529" y="1147606"/>
            <a:ext cx="1828337" cy="379027"/>
            <a:chOff x="7173529" y="1147606"/>
            <a:chExt cx="1828337" cy="379027"/>
          </a:xfrm>
        </p:grpSpPr>
        <p:sp>
          <p:nvSpPr>
            <p:cNvPr id="59" name="Freeform 58"/>
            <p:cNvSpPr/>
            <p:nvPr/>
          </p:nvSpPr>
          <p:spPr>
            <a:xfrm>
              <a:off x="7173529" y="1284453"/>
              <a:ext cx="164834" cy="196736"/>
            </a:xfrm>
            <a:custGeom>
              <a:avLst/>
              <a:gdLst/>
              <a:ahLst/>
              <a:cxnLst/>
              <a:rect l="0" t="0" r="0" b="0"/>
              <a:pathLst>
                <a:path w="164834" h="196736">
                  <a:moveTo>
                    <a:pt x="133248" y="94780"/>
                  </a:moveTo>
                  <a:lnTo>
                    <a:pt x="130315" y="83112"/>
                  </a:lnTo>
                  <a:lnTo>
                    <a:pt x="127533" y="72623"/>
                  </a:lnTo>
                  <a:lnTo>
                    <a:pt x="124627" y="62321"/>
                  </a:lnTo>
                  <a:lnTo>
                    <a:pt x="121414" y="52020"/>
                  </a:lnTo>
                  <a:lnTo>
                    <a:pt x="117601" y="41676"/>
                  </a:lnTo>
                  <a:lnTo>
                    <a:pt x="113075" y="31300"/>
                  </a:lnTo>
                  <a:lnTo>
                    <a:pt x="107566" y="21390"/>
                  </a:lnTo>
                  <a:lnTo>
                    <a:pt x="100582" y="12877"/>
                  </a:lnTo>
                  <a:lnTo>
                    <a:pt x="91999" y="6171"/>
                  </a:lnTo>
                  <a:lnTo>
                    <a:pt x="82321" y="1671"/>
                  </a:lnTo>
                  <a:lnTo>
                    <a:pt x="72447" y="0"/>
                  </a:lnTo>
                  <a:lnTo>
                    <a:pt x="62928" y="1214"/>
                  </a:lnTo>
                  <a:lnTo>
                    <a:pt x="54100" y="4928"/>
                  </a:lnTo>
                  <a:lnTo>
                    <a:pt x="46249" y="10609"/>
                  </a:lnTo>
                  <a:lnTo>
                    <a:pt x="39419" y="17760"/>
                  </a:lnTo>
                  <a:lnTo>
                    <a:pt x="33477" y="26132"/>
                  </a:lnTo>
                  <a:lnTo>
                    <a:pt x="28238" y="35720"/>
                  </a:lnTo>
                  <a:lnTo>
                    <a:pt x="23520" y="46419"/>
                  </a:lnTo>
                  <a:lnTo>
                    <a:pt x="19178" y="57873"/>
                  </a:lnTo>
                  <a:lnTo>
                    <a:pt x="15099" y="69561"/>
                  </a:lnTo>
                  <a:lnTo>
                    <a:pt x="11209" y="81168"/>
                  </a:lnTo>
                  <a:lnTo>
                    <a:pt x="7613" y="92742"/>
                  </a:lnTo>
                  <a:lnTo>
                    <a:pt x="4577" y="104580"/>
                  </a:lnTo>
                  <a:lnTo>
                    <a:pt x="2208" y="116837"/>
                  </a:lnTo>
                  <a:lnTo>
                    <a:pt x="617" y="129357"/>
                  </a:lnTo>
                  <a:lnTo>
                    <a:pt x="0" y="141770"/>
                  </a:lnTo>
                  <a:lnTo>
                    <a:pt x="374" y="153854"/>
                  </a:lnTo>
                  <a:lnTo>
                    <a:pt x="1930" y="165240"/>
                  </a:lnTo>
                  <a:lnTo>
                    <a:pt x="5103" y="175354"/>
                  </a:lnTo>
                  <a:lnTo>
                    <a:pt x="9975" y="183991"/>
                  </a:lnTo>
                  <a:lnTo>
                    <a:pt x="16177" y="190789"/>
                  </a:lnTo>
                  <a:lnTo>
                    <a:pt x="23096" y="195081"/>
                  </a:lnTo>
                  <a:lnTo>
                    <a:pt x="30298" y="196735"/>
                  </a:lnTo>
                  <a:lnTo>
                    <a:pt x="37401" y="195745"/>
                  </a:lnTo>
                  <a:lnTo>
                    <a:pt x="44010" y="191972"/>
                  </a:lnTo>
                  <a:lnTo>
                    <a:pt x="49963" y="185622"/>
                  </a:lnTo>
                  <a:lnTo>
                    <a:pt x="55128" y="177140"/>
                  </a:lnTo>
                  <a:lnTo>
                    <a:pt x="59307" y="167023"/>
                  </a:lnTo>
                  <a:lnTo>
                    <a:pt x="62496" y="155710"/>
                  </a:lnTo>
                  <a:lnTo>
                    <a:pt x="64995" y="143712"/>
                  </a:lnTo>
                  <a:lnTo>
                    <a:pt x="67296" y="131593"/>
                  </a:lnTo>
                  <a:lnTo>
                    <a:pt x="69706" y="119736"/>
                  </a:lnTo>
                  <a:lnTo>
                    <a:pt x="72455" y="110649"/>
                  </a:lnTo>
                  <a:lnTo>
                    <a:pt x="75377" y="107456"/>
                  </a:lnTo>
                  <a:lnTo>
                    <a:pt x="78031" y="109294"/>
                  </a:lnTo>
                  <a:lnTo>
                    <a:pt x="80570" y="114449"/>
                  </a:lnTo>
                  <a:lnTo>
                    <a:pt x="83359" y="121482"/>
                  </a:lnTo>
                  <a:lnTo>
                    <a:pt x="86790" y="129283"/>
                  </a:lnTo>
                  <a:lnTo>
                    <a:pt x="91007" y="137237"/>
                  </a:lnTo>
                  <a:lnTo>
                    <a:pt x="96114" y="144924"/>
                  </a:lnTo>
                  <a:lnTo>
                    <a:pt x="102285" y="151963"/>
                  </a:lnTo>
                  <a:lnTo>
                    <a:pt x="109501" y="158219"/>
                  </a:lnTo>
                  <a:lnTo>
                    <a:pt x="117536" y="163413"/>
                  </a:lnTo>
                  <a:lnTo>
                    <a:pt x="127040" y="167426"/>
                  </a:lnTo>
                  <a:lnTo>
                    <a:pt x="141078" y="169492"/>
                  </a:lnTo>
                  <a:lnTo>
                    <a:pt x="164833" y="16847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7338362" y="1147606"/>
              <a:ext cx="121006" cy="309168"/>
            </a:xfrm>
            <a:custGeom>
              <a:avLst/>
              <a:gdLst/>
              <a:ahLst/>
              <a:cxnLst/>
              <a:rect l="0" t="0" r="0" b="0"/>
              <a:pathLst>
                <a:path w="121006" h="309168">
                  <a:moveTo>
                    <a:pt x="10529" y="0"/>
                  </a:moveTo>
                  <a:lnTo>
                    <a:pt x="7729" y="11668"/>
                  </a:lnTo>
                  <a:lnTo>
                    <a:pt x="6227" y="22157"/>
                  </a:lnTo>
                  <a:lnTo>
                    <a:pt x="5916" y="32463"/>
                  </a:lnTo>
                  <a:lnTo>
                    <a:pt x="6423" y="42937"/>
                  </a:lnTo>
                  <a:lnTo>
                    <a:pt x="7243" y="53929"/>
                  </a:lnTo>
                  <a:lnTo>
                    <a:pt x="8058" y="65576"/>
                  </a:lnTo>
                  <a:lnTo>
                    <a:pt x="8742" y="78003"/>
                  </a:lnTo>
                  <a:lnTo>
                    <a:pt x="9269" y="91406"/>
                  </a:lnTo>
                  <a:lnTo>
                    <a:pt x="9660" y="105786"/>
                  </a:lnTo>
                  <a:lnTo>
                    <a:pt x="10107" y="120679"/>
                  </a:lnTo>
                  <a:lnTo>
                    <a:pt x="10947" y="135289"/>
                  </a:lnTo>
                  <a:lnTo>
                    <a:pt x="12328" y="149195"/>
                  </a:lnTo>
                  <a:lnTo>
                    <a:pt x="14071" y="162650"/>
                  </a:lnTo>
                  <a:lnTo>
                    <a:pt x="15780" y="176363"/>
                  </a:lnTo>
                  <a:lnTo>
                    <a:pt x="17228" y="190736"/>
                  </a:lnTo>
                  <a:lnTo>
                    <a:pt x="18522" y="205680"/>
                  </a:lnTo>
                  <a:lnTo>
                    <a:pt x="19997" y="220797"/>
                  </a:lnTo>
                  <a:lnTo>
                    <a:pt x="21828" y="235795"/>
                  </a:lnTo>
                  <a:lnTo>
                    <a:pt x="23611" y="249473"/>
                  </a:lnTo>
                  <a:lnTo>
                    <a:pt x="24551" y="258276"/>
                  </a:lnTo>
                  <a:lnTo>
                    <a:pt x="24865" y="260010"/>
                  </a:lnTo>
                  <a:lnTo>
                    <a:pt x="25459" y="256456"/>
                  </a:lnTo>
                  <a:lnTo>
                    <a:pt x="26662" y="249548"/>
                  </a:lnTo>
                  <a:lnTo>
                    <a:pt x="28463" y="240784"/>
                  </a:lnTo>
                  <a:lnTo>
                    <a:pt x="30757" y="231081"/>
                  </a:lnTo>
                  <a:lnTo>
                    <a:pt x="33586" y="221090"/>
                  </a:lnTo>
                  <a:lnTo>
                    <a:pt x="37155" y="211362"/>
                  </a:lnTo>
                  <a:lnTo>
                    <a:pt x="41520" y="202160"/>
                  </a:lnTo>
                  <a:lnTo>
                    <a:pt x="46755" y="194163"/>
                  </a:lnTo>
                  <a:lnTo>
                    <a:pt x="53026" y="188523"/>
                  </a:lnTo>
                  <a:lnTo>
                    <a:pt x="60316" y="185662"/>
                  </a:lnTo>
                  <a:lnTo>
                    <a:pt x="68313" y="185520"/>
                  </a:lnTo>
                  <a:lnTo>
                    <a:pt x="76520" y="187924"/>
                  </a:lnTo>
                  <a:lnTo>
                    <a:pt x="84624" y="192502"/>
                  </a:lnTo>
                  <a:lnTo>
                    <a:pt x="92351" y="198793"/>
                  </a:lnTo>
                  <a:lnTo>
                    <a:pt x="99388" y="206360"/>
                  </a:lnTo>
                  <a:lnTo>
                    <a:pt x="105633" y="214852"/>
                  </a:lnTo>
                  <a:lnTo>
                    <a:pt x="110994" y="224159"/>
                  </a:lnTo>
                  <a:lnTo>
                    <a:pt x="115304" y="234391"/>
                  </a:lnTo>
                  <a:lnTo>
                    <a:pt x="118568" y="245525"/>
                  </a:lnTo>
                  <a:lnTo>
                    <a:pt x="120609" y="257104"/>
                  </a:lnTo>
                  <a:lnTo>
                    <a:pt x="121005" y="268344"/>
                  </a:lnTo>
                  <a:lnTo>
                    <a:pt x="119668" y="278820"/>
                  </a:lnTo>
                  <a:lnTo>
                    <a:pt x="116483" y="288141"/>
                  </a:lnTo>
                  <a:lnTo>
                    <a:pt x="111146" y="295798"/>
                  </a:lnTo>
                  <a:lnTo>
                    <a:pt x="103708" y="301679"/>
                  </a:lnTo>
                  <a:lnTo>
                    <a:pt x="94645" y="305832"/>
                  </a:lnTo>
                  <a:lnTo>
                    <a:pt x="84662" y="308268"/>
                  </a:lnTo>
                  <a:lnTo>
                    <a:pt x="74254" y="309167"/>
                  </a:lnTo>
                  <a:lnTo>
                    <a:pt x="63846" y="308656"/>
                  </a:lnTo>
                  <a:lnTo>
                    <a:pt x="53865" y="306726"/>
                  </a:lnTo>
                  <a:lnTo>
                    <a:pt x="44493" y="303515"/>
                  </a:lnTo>
                  <a:lnTo>
                    <a:pt x="35824" y="299563"/>
                  </a:lnTo>
                  <a:lnTo>
                    <a:pt x="27002" y="295346"/>
                  </a:lnTo>
                  <a:lnTo>
                    <a:pt x="16137" y="290496"/>
                  </a:lnTo>
                  <a:lnTo>
                    <a:pt x="0" y="28426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7482955" y="1347647"/>
              <a:ext cx="98531" cy="128869"/>
            </a:xfrm>
            <a:custGeom>
              <a:avLst/>
              <a:gdLst/>
              <a:ahLst/>
              <a:cxnLst/>
              <a:rect l="0" t="0" r="0" b="0"/>
              <a:pathLst>
                <a:path w="98531" h="128869">
                  <a:moveTo>
                    <a:pt x="55449" y="0"/>
                  </a:moveTo>
                  <a:lnTo>
                    <a:pt x="43847" y="3068"/>
                  </a:lnTo>
                  <a:lnTo>
                    <a:pt x="34000" y="7131"/>
                  </a:lnTo>
                  <a:lnTo>
                    <a:pt x="25003" y="12628"/>
                  </a:lnTo>
                  <a:lnTo>
                    <a:pt x="16908" y="19561"/>
                  </a:lnTo>
                  <a:lnTo>
                    <a:pt x="10176" y="28007"/>
                  </a:lnTo>
                  <a:lnTo>
                    <a:pt x="4970" y="37852"/>
                  </a:lnTo>
                  <a:lnTo>
                    <a:pt x="1461" y="48690"/>
                  </a:lnTo>
                  <a:lnTo>
                    <a:pt x="0" y="59944"/>
                  </a:lnTo>
                  <a:lnTo>
                    <a:pt x="575" y="71242"/>
                  </a:lnTo>
                  <a:lnTo>
                    <a:pt x="2891" y="82264"/>
                  </a:lnTo>
                  <a:lnTo>
                    <a:pt x="6572" y="92665"/>
                  </a:lnTo>
                  <a:lnTo>
                    <a:pt x="11274" y="102316"/>
                  </a:lnTo>
                  <a:lnTo>
                    <a:pt x="17038" y="110949"/>
                  </a:lnTo>
                  <a:lnTo>
                    <a:pt x="24261" y="118077"/>
                  </a:lnTo>
                  <a:lnTo>
                    <a:pt x="33037" y="123567"/>
                  </a:lnTo>
                  <a:lnTo>
                    <a:pt x="42862" y="127272"/>
                  </a:lnTo>
                  <a:lnTo>
                    <a:pt x="52842" y="128868"/>
                  </a:lnTo>
                  <a:lnTo>
                    <a:pt x="62436" y="128381"/>
                  </a:lnTo>
                  <a:lnTo>
                    <a:pt x="71318" y="125953"/>
                  </a:lnTo>
                  <a:lnTo>
                    <a:pt x="79203" y="121666"/>
                  </a:lnTo>
                  <a:lnTo>
                    <a:pt x="86048" y="115744"/>
                  </a:lnTo>
                  <a:lnTo>
                    <a:pt x="91660" y="108347"/>
                  </a:lnTo>
                  <a:lnTo>
                    <a:pt x="95616" y="99488"/>
                  </a:lnTo>
                  <a:lnTo>
                    <a:pt x="97834" y="89312"/>
                  </a:lnTo>
                  <a:lnTo>
                    <a:pt x="98530" y="78227"/>
                  </a:lnTo>
                  <a:lnTo>
                    <a:pt x="98018" y="66795"/>
                  </a:lnTo>
                  <a:lnTo>
                    <a:pt x="96598" y="55371"/>
                  </a:lnTo>
                  <a:lnTo>
                    <a:pt x="94360" y="44262"/>
                  </a:lnTo>
                  <a:lnTo>
                    <a:pt x="91188" y="33801"/>
                  </a:lnTo>
                  <a:lnTo>
                    <a:pt x="87093" y="24114"/>
                  </a:lnTo>
                  <a:lnTo>
                    <a:pt x="82132" y="15627"/>
                  </a:lnTo>
                  <a:lnTo>
                    <a:pt x="75630" y="8436"/>
                  </a:lnTo>
                  <a:lnTo>
                    <a:pt x="64785" y="3028"/>
                  </a:lnTo>
                  <a:lnTo>
                    <a:pt x="44921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7615194" y="1337119"/>
              <a:ext cx="87732" cy="134706"/>
            </a:xfrm>
            <a:custGeom>
              <a:avLst/>
              <a:gdLst/>
              <a:ahLst/>
              <a:cxnLst/>
              <a:rect l="0" t="0" r="0" b="0"/>
              <a:pathLst>
                <a:path w="87732" h="134706">
                  <a:moveTo>
                    <a:pt x="7438" y="21057"/>
                  </a:moveTo>
                  <a:lnTo>
                    <a:pt x="4571" y="32792"/>
                  </a:lnTo>
                  <a:lnTo>
                    <a:pt x="2429" y="43921"/>
                  </a:lnTo>
                  <a:lnTo>
                    <a:pt x="834" y="55510"/>
                  </a:lnTo>
                  <a:lnTo>
                    <a:pt x="0" y="67325"/>
                  </a:lnTo>
                  <a:lnTo>
                    <a:pt x="448" y="78689"/>
                  </a:lnTo>
                  <a:lnTo>
                    <a:pt x="2357" y="89238"/>
                  </a:lnTo>
                  <a:lnTo>
                    <a:pt x="5595" y="98939"/>
                  </a:lnTo>
                  <a:lnTo>
                    <a:pt x="9903" y="107911"/>
                  </a:lnTo>
                  <a:lnTo>
                    <a:pt x="15027" y="116301"/>
                  </a:lnTo>
                  <a:lnTo>
                    <a:pt x="20905" y="123765"/>
                  </a:lnTo>
                  <a:lnTo>
                    <a:pt x="27674" y="129501"/>
                  </a:lnTo>
                  <a:lnTo>
                    <a:pt x="35327" y="133202"/>
                  </a:lnTo>
                  <a:lnTo>
                    <a:pt x="43414" y="134705"/>
                  </a:lnTo>
                  <a:lnTo>
                    <a:pt x="51155" y="133744"/>
                  </a:lnTo>
                  <a:lnTo>
                    <a:pt x="58137" y="130427"/>
                  </a:lnTo>
                  <a:lnTo>
                    <a:pt x="64299" y="125133"/>
                  </a:lnTo>
                  <a:lnTo>
                    <a:pt x="69745" y="118308"/>
                  </a:lnTo>
                  <a:lnTo>
                    <a:pt x="74626" y="110350"/>
                  </a:lnTo>
                  <a:lnTo>
                    <a:pt x="78922" y="101417"/>
                  </a:lnTo>
                  <a:lnTo>
                    <a:pt x="82443" y="91445"/>
                  </a:lnTo>
                  <a:lnTo>
                    <a:pt x="85145" y="80484"/>
                  </a:lnTo>
                  <a:lnTo>
                    <a:pt x="86960" y="68853"/>
                  </a:lnTo>
                  <a:lnTo>
                    <a:pt x="87731" y="57047"/>
                  </a:lnTo>
                  <a:lnTo>
                    <a:pt x="87474" y="45377"/>
                  </a:lnTo>
                  <a:lnTo>
                    <a:pt x="86498" y="34402"/>
                  </a:lnTo>
                  <a:lnTo>
                    <a:pt x="85213" y="23929"/>
                  </a:lnTo>
                  <a:lnTo>
                    <a:pt x="83509" y="13042"/>
                  </a:lnTo>
                  <a:lnTo>
                    <a:pt x="81137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7748974" y="1189720"/>
              <a:ext cx="21058" cy="273742"/>
            </a:xfrm>
            <a:custGeom>
              <a:avLst/>
              <a:gdLst/>
              <a:ahLst/>
              <a:cxnLst/>
              <a:rect l="0" t="0" r="0" b="0"/>
              <a:pathLst>
                <a:path w="21058" h="273742">
                  <a:moveTo>
                    <a:pt x="0" y="0"/>
                  </a:moveTo>
                  <a:lnTo>
                    <a:pt x="67" y="14602"/>
                  </a:lnTo>
                  <a:lnTo>
                    <a:pt x="708" y="27872"/>
                  </a:lnTo>
                  <a:lnTo>
                    <a:pt x="1999" y="41078"/>
                  </a:lnTo>
                  <a:lnTo>
                    <a:pt x="3686" y="54593"/>
                  </a:lnTo>
                  <a:lnTo>
                    <a:pt x="5355" y="68750"/>
                  </a:lnTo>
                  <a:lnTo>
                    <a:pt x="6768" y="83652"/>
                  </a:lnTo>
                  <a:lnTo>
                    <a:pt x="7866" y="99071"/>
                  </a:lnTo>
                  <a:lnTo>
                    <a:pt x="8677" y="114569"/>
                  </a:lnTo>
                  <a:lnTo>
                    <a:pt x="9260" y="129885"/>
                  </a:lnTo>
                  <a:lnTo>
                    <a:pt x="9838" y="145100"/>
                  </a:lnTo>
                  <a:lnTo>
                    <a:pt x="10767" y="160535"/>
                  </a:lnTo>
                  <a:lnTo>
                    <a:pt x="12206" y="176355"/>
                  </a:lnTo>
                  <a:lnTo>
                    <a:pt x="13997" y="192395"/>
                  </a:lnTo>
                  <a:lnTo>
                    <a:pt x="15927" y="210129"/>
                  </a:lnTo>
                  <a:lnTo>
                    <a:pt x="18165" y="234471"/>
                  </a:lnTo>
                  <a:lnTo>
                    <a:pt x="21057" y="2737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7643689" y="1263419"/>
              <a:ext cx="210571" cy="21058"/>
            </a:xfrm>
            <a:custGeom>
              <a:avLst/>
              <a:gdLst/>
              <a:ahLst/>
              <a:cxnLst/>
              <a:rect l="0" t="0" r="0" b="0"/>
              <a:pathLst>
                <a:path w="210571" h="21058">
                  <a:moveTo>
                    <a:pt x="210570" y="0"/>
                  </a:moveTo>
                  <a:lnTo>
                    <a:pt x="198902" y="67"/>
                  </a:lnTo>
                  <a:lnTo>
                    <a:pt x="188413" y="708"/>
                  </a:lnTo>
                  <a:lnTo>
                    <a:pt x="178103" y="1999"/>
                  </a:lnTo>
                  <a:lnTo>
                    <a:pt x="167455" y="3686"/>
                  </a:lnTo>
                  <a:lnTo>
                    <a:pt x="155815" y="5354"/>
                  </a:lnTo>
                  <a:lnTo>
                    <a:pt x="142919" y="6768"/>
                  </a:lnTo>
                  <a:lnTo>
                    <a:pt x="128840" y="7866"/>
                  </a:lnTo>
                  <a:lnTo>
                    <a:pt x="113789" y="8676"/>
                  </a:lnTo>
                  <a:lnTo>
                    <a:pt x="98006" y="9260"/>
                  </a:lnTo>
                  <a:lnTo>
                    <a:pt x="82020" y="9839"/>
                  </a:lnTo>
                  <a:lnTo>
                    <a:pt x="66602" y="10767"/>
                  </a:lnTo>
                  <a:lnTo>
                    <a:pt x="52141" y="12207"/>
                  </a:lnTo>
                  <a:lnTo>
                    <a:pt x="39101" y="13998"/>
                  </a:lnTo>
                  <a:lnTo>
                    <a:pt x="26931" y="15927"/>
                  </a:lnTo>
                  <a:lnTo>
                    <a:pt x="14563" y="1816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8020474" y="1336134"/>
              <a:ext cx="191755" cy="169442"/>
            </a:xfrm>
            <a:custGeom>
              <a:avLst/>
              <a:gdLst/>
              <a:ahLst/>
              <a:cxnLst/>
              <a:rect l="0" t="0" r="0" b="0"/>
              <a:pathLst>
                <a:path w="191755" h="169442">
                  <a:moveTo>
                    <a:pt x="118054" y="64156"/>
                  </a:moveTo>
                  <a:lnTo>
                    <a:pt x="117920" y="52555"/>
                  </a:lnTo>
                  <a:lnTo>
                    <a:pt x="116640" y="42706"/>
                  </a:lnTo>
                  <a:lnTo>
                    <a:pt x="114042" y="33706"/>
                  </a:lnTo>
                  <a:lnTo>
                    <a:pt x="110149" y="25437"/>
                  </a:lnTo>
                  <a:lnTo>
                    <a:pt x="104869" y="18058"/>
                  </a:lnTo>
                  <a:lnTo>
                    <a:pt x="98283" y="11597"/>
                  </a:lnTo>
                  <a:lnTo>
                    <a:pt x="90609" y="6264"/>
                  </a:lnTo>
                  <a:lnTo>
                    <a:pt x="82098" y="2506"/>
                  </a:lnTo>
                  <a:lnTo>
                    <a:pt x="72976" y="429"/>
                  </a:lnTo>
                  <a:lnTo>
                    <a:pt x="63583" y="0"/>
                  </a:lnTo>
                  <a:lnTo>
                    <a:pt x="54358" y="1224"/>
                  </a:lnTo>
                  <a:lnTo>
                    <a:pt x="45531" y="3940"/>
                  </a:lnTo>
                  <a:lnTo>
                    <a:pt x="37300" y="8033"/>
                  </a:lnTo>
                  <a:lnTo>
                    <a:pt x="29918" y="13521"/>
                  </a:lnTo>
                  <a:lnTo>
                    <a:pt x="23433" y="20284"/>
                  </a:lnTo>
                  <a:lnTo>
                    <a:pt x="17739" y="28095"/>
                  </a:lnTo>
                  <a:lnTo>
                    <a:pt x="12672" y="36707"/>
                  </a:lnTo>
                  <a:lnTo>
                    <a:pt x="8083" y="45911"/>
                  </a:lnTo>
                  <a:lnTo>
                    <a:pt x="4168" y="55701"/>
                  </a:lnTo>
                  <a:lnTo>
                    <a:pt x="1444" y="66258"/>
                  </a:lnTo>
                  <a:lnTo>
                    <a:pt x="93" y="77616"/>
                  </a:lnTo>
                  <a:lnTo>
                    <a:pt x="0" y="89514"/>
                  </a:lnTo>
                  <a:lnTo>
                    <a:pt x="926" y="101501"/>
                  </a:lnTo>
                  <a:lnTo>
                    <a:pt x="2631" y="113296"/>
                  </a:lnTo>
                  <a:lnTo>
                    <a:pt x="5233" y="124486"/>
                  </a:lnTo>
                  <a:lnTo>
                    <a:pt x="9181" y="134468"/>
                  </a:lnTo>
                  <a:lnTo>
                    <a:pt x="14615" y="143017"/>
                  </a:lnTo>
                  <a:lnTo>
                    <a:pt x="21381" y="149755"/>
                  </a:lnTo>
                  <a:lnTo>
                    <a:pt x="29219" y="154008"/>
                  </a:lnTo>
                  <a:lnTo>
                    <a:pt x="37858" y="155636"/>
                  </a:lnTo>
                  <a:lnTo>
                    <a:pt x="46911" y="154628"/>
                  </a:lnTo>
                  <a:lnTo>
                    <a:pt x="55902" y="150843"/>
                  </a:lnTo>
                  <a:lnTo>
                    <a:pt x="64569" y="144489"/>
                  </a:lnTo>
                  <a:lnTo>
                    <a:pt x="72690" y="136176"/>
                  </a:lnTo>
                  <a:lnTo>
                    <a:pt x="79999" y="126703"/>
                  </a:lnTo>
                  <a:lnTo>
                    <a:pt x="86430" y="116632"/>
                  </a:lnTo>
                  <a:lnTo>
                    <a:pt x="91918" y="106112"/>
                  </a:lnTo>
                  <a:lnTo>
                    <a:pt x="96315" y="94992"/>
                  </a:lnTo>
                  <a:lnTo>
                    <a:pt x="99654" y="83313"/>
                  </a:lnTo>
                  <a:lnTo>
                    <a:pt x="102438" y="74551"/>
                  </a:lnTo>
                  <a:lnTo>
                    <a:pt x="105155" y="72660"/>
                  </a:lnTo>
                  <a:lnTo>
                    <a:pt x="107753" y="75789"/>
                  </a:lnTo>
                  <a:lnTo>
                    <a:pt x="110363" y="81902"/>
                  </a:lnTo>
                  <a:lnTo>
                    <a:pt x="113106" y="89756"/>
                  </a:lnTo>
                  <a:lnTo>
                    <a:pt x="116020" y="98632"/>
                  </a:lnTo>
                  <a:lnTo>
                    <a:pt x="119257" y="107957"/>
                  </a:lnTo>
                  <a:lnTo>
                    <a:pt x="123095" y="117183"/>
                  </a:lnTo>
                  <a:lnTo>
                    <a:pt x="127637" y="126034"/>
                  </a:lnTo>
                  <a:lnTo>
                    <a:pt x="132990" y="134293"/>
                  </a:lnTo>
                  <a:lnTo>
                    <a:pt x="139338" y="141700"/>
                  </a:lnTo>
                  <a:lnTo>
                    <a:pt x="146677" y="148198"/>
                  </a:lnTo>
                  <a:lnTo>
                    <a:pt x="154595" y="153750"/>
                  </a:lnTo>
                  <a:lnTo>
                    <a:pt x="163266" y="158784"/>
                  </a:lnTo>
                  <a:lnTo>
                    <a:pt x="174565" y="163743"/>
                  </a:lnTo>
                  <a:lnTo>
                    <a:pt x="191754" y="1694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8397600" y="1362473"/>
              <a:ext cx="111767" cy="155285"/>
            </a:xfrm>
            <a:custGeom>
              <a:avLst/>
              <a:gdLst/>
              <a:ahLst/>
              <a:cxnLst/>
              <a:rect l="0" t="0" r="0" b="0"/>
              <a:pathLst>
                <a:path w="111767" h="155285">
                  <a:moveTo>
                    <a:pt x="14669" y="27288"/>
                  </a:moveTo>
                  <a:lnTo>
                    <a:pt x="17603" y="41823"/>
                  </a:lnTo>
                  <a:lnTo>
                    <a:pt x="20385" y="54454"/>
                  </a:lnTo>
                  <a:lnTo>
                    <a:pt x="23280" y="66363"/>
                  </a:lnTo>
                  <a:lnTo>
                    <a:pt x="26147" y="78018"/>
                  </a:lnTo>
                  <a:lnTo>
                    <a:pt x="28664" y="89858"/>
                  </a:lnTo>
                  <a:lnTo>
                    <a:pt x="30670" y="102094"/>
                  </a:lnTo>
                  <a:lnTo>
                    <a:pt x="32011" y="114589"/>
                  </a:lnTo>
                  <a:lnTo>
                    <a:pt x="32457" y="126980"/>
                  </a:lnTo>
                  <a:lnTo>
                    <a:pt x="31966" y="139025"/>
                  </a:lnTo>
                  <a:lnTo>
                    <a:pt x="30250" y="149549"/>
                  </a:lnTo>
                  <a:lnTo>
                    <a:pt x="26926" y="155284"/>
                  </a:lnTo>
                  <a:lnTo>
                    <a:pt x="22700" y="154612"/>
                  </a:lnTo>
                  <a:lnTo>
                    <a:pt x="18597" y="149463"/>
                  </a:lnTo>
                  <a:lnTo>
                    <a:pt x="14947" y="141399"/>
                  </a:lnTo>
                  <a:lnTo>
                    <a:pt x="11955" y="131386"/>
                  </a:lnTo>
                  <a:lnTo>
                    <a:pt x="9654" y="120061"/>
                  </a:lnTo>
                  <a:lnTo>
                    <a:pt x="7796" y="108015"/>
                  </a:lnTo>
                  <a:lnTo>
                    <a:pt x="5945" y="95844"/>
                  </a:lnTo>
                  <a:lnTo>
                    <a:pt x="3863" y="83872"/>
                  </a:lnTo>
                  <a:lnTo>
                    <a:pt x="1804" y="72032"/>
                  </a:lnTo>
                  <a:lnTo>
                    <a:pt x="409" y="60007"/>
                  </a:lnTo>
                  <a:lnTo>
                    <a:pt x="0" y="47629"/>
                  </a:lnTo>
                  <a:lnTo>
                    <a:pt x="898" y="35365"/>
                  </a:lnTo>
                  <a:lnTo>
                    <a:pt x="3561" y="24189"/>
                  </a:lnTo>
                  <a:lnTo>
                    <a:pt x="8059" y="14575"/>
                  </a:lnTo>
                  <a:lnTo>
                    <a:pt x="13997" y="6985"/>
                  </a:lnTo>
                  <a:lnTo>
                    <a:pt x="20730" y="2093"/>
                  </a:lnTo>
                  <a:lnTo>
                    <a:pt x="27812" y="0"/>
                  </a:lnTo>
                  <a:lnTo>
                    <a:pt x="35172" y="511"/>
                  </a:lnTo>
                  <a:lnTo>
                    <a:pt x="43019" y="3421"/>
                  </a:lnTo>
                  <a:lnTo>
                    <a:pt x="51433" y="8372"/>
                  </a:lnTo>
                  <a:lnTo>
                    <a:pt x="60050" y="14928"/>
                  </a:lnTo>
                  <a:lnTo>
                    <a:pt x="68156" y="22682"/>
                  </a:lnTo>
                  <a:lnTo>
                    <a:pt x="75386" y="31297"/>
                  </a:lnTo>
                  <a:lnTo>
                    <a:pt x="81715" y="40519"/>
                  </a:lnTo>
                  <a:lnTo>
                    <a:pt x="87275" y="50162"/>
                  </a:lnTo>
                  <a:lnTo>
                    <a:pt x="92236" y="60092"/>
                  </a:lnTo>
                  <a:lnTo>
                    <a:pt x="96756" y="70218"/>
                  </a:lnTo>
                  <a:lnTo>
                    <a:pt x="100959" y="80476"/>
                  </a:lnTo>
                  <a:lnTo>
                    <a:pt x="104932" y="90815"/>
                  </a:lnTo>
                  <a:lnTo>
                    <a:pt x="108400" y="100942"/>
                  </a:lnTo>
                  <a:lnTo>
                    <a:pt x="110975" y="111424"/>
                  </a:lnTo>
                  <a:lnTo>
                    <a:pt x="111766" y="124299"/>
                  </a:lnTo>
                  <a:lnTo>
                    <a:pt x="109426" y="14310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8541472" y="1347647"/>
              <a:ext cx="96345" cy="168815"/>
            </a:xfrm>
            <a:custGeom>
              <a:avLst/>
              <a:gdLst/>
              <a:ahLst/>
              <a:cxnLst/>
              <a:rect l="0" t="0" r="0" b="0"/>
              <a:pathLst>
                <a:path w="96345" h="168815">
                  <a:moveTo>
                    <a:pt x="70839" y="0"/>
                  </a:moveTo>
                  <a:lnTo>
                    <a:pt x="62104" y="3001"/>
                  </a:lnTo>
                  <a:lnTo>
                    <a:pt x="54397" y="6423"/>
                  </a:lnTo>
                  <a:lnTo>
                    <a:pt x="46996" y="10624"/>
                  </a:lnTo>
                  <a:lnTo>
                    <a:pt x="39735" y="15697"/>
                  </a:lnTo>
                  <a:lnTo>
                    <a:pt x="32555" y="21827"/>
                  </a:lnTo>
                  <a:lnTo>
                    <a:pt x="25439" y="29015"/>
                  </a:lnTo>
                  <a:lnTo>
                    <a:pt x="18695" y="37275"/>
                  </a:lnTo>
                  <a:lnTo>
                    <a:pt x="12924" y="46718"/>
                  </a:lnTo>
                  <a:lnTo>
                    <a:pt x="8379" y="57292"/>
                  </a:lnTo>
                  <a:lnTo>
                    <a:pt x="4991" y="68814"/>
                  </a:lnTo>
                  <a:lnTo>
                    <a:pt x="2550" y="81072"/>
                  </a:lnTo>
                  <a:lnTo>
                    <a:pt x="843" y="93868"/>
                  </a:lnTo>
                  <a:lnTo>
                    <a:pt x="0" y="106883"/>
                  </a:lnTo>
                  <a:lnTo>
                    <a:pt x="482" y="119693"/>
                  </a:lnTo>
                  <a:lnTo>
                    <a:pt x="2445" y="132071"/>
                  </a:lnTo>
                  <a:lnTo>
                    <a:pt x="6067" y="143501"/>
                  </a:lnTo>
                  <a:lnTo>
                    <a:pt x="11705" y="153119"/>
                  </a:lnTo>
                  <a:lnTo>
                    <a:pt x="19349" y="160613"/>
                  </a:lnTo>
                  <a:lnTo>
                    <a:pt x="28550" y="165830"/>
                  </a:lnTo>
                  <a:lnTo>
                    <a:pt x="38628" y="168524"/>
                  </a:lnTo>
                  <a:lnTo>
                    <a:pt x="49095" y="168814"/>
                  </a:lnTo>
                  <a:lnTo>
                    <a:pt x="59373" y="166926"/>
                  </a:lnTo>
                  <a:lnTo>
                    <a:pt x="68734" y="163009"/>
                  </a:lnTo>
                  <a:lnTo>
                    <a:pt x="76870" y="157339"/>
                  </a:lnTo>
                  <a:lnTo>
                    <a:pt x="83670" y="150112"/>
                  </a:lnTo>
                  <a:lnTo>
                    <a:pt x="89029" y="141368"/>
                  </a:lnTo>
                  <a:lnTo>
                    <a:pt x="93035" y="131270"/>
                  </a:lnTo>
                  <a:lnTo>
                    <a:pt x="95593" y="120237"/>
                  </a:lnTo>
                  <a:lnTo>
                    <a:pt x="96344" y="108839"/>
                  </a:lnTo>
                  <a:lnTo>
                    <a:pt x="95258" y="97439"/>
                  </a:lnTo>
                  <a:lnTo>
                    <a:pt x="92583" y="86345"/>
                  </a:lnTo>
                  <a:lnTo>
                    <a:pt x="88655" y="75894"/>
                  </a:lnTo>
                  <a:lnTo>
                    <a:pt x="83796" y="66210"/>
                  </a:lnTo>
                  <a:lnTo>
                    <a:pt x="78385" y="57526"/>
                  </a:lnTo>
                  <a:lnTo>
                    <a:pt x="72210" y="49437"/>
                  </a:lnTo>
                  <a:lnTo>
                    <a:pt x="63619" y="41233"/>
                  </a:lnTo>
                  <a:lnTo>
                    <a:pt x="49781" y="315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8667667" y="1368704"/>
              <a:ext cx="98060" cy="144564"/>
            </a:xfrm>
            <a:custGeom>
              <a:avLst/>
              <a:gdLst/>
              <a:ahLst/>
              <a:cxnLst/>
              <a:rect l="0" t="0" r="0" b="0"/>
              <a:pathLst>
                <a:path w="98060" h="144564">
                  <a:moveTo>
                    <a:pt x="7815" y="0"/>
                  </a:moveTo>
                  <a:lnTo>
                    <a:pt x="4948" y="8869"/>
                  </a:lnTo>
                  <a:lnTo>
                    <a:pt x="2806" y="17855"/>
                  </a:lnTo>
                  <a:lnTo>
                    <a:pt x="1208" y="27846"/>
                  </a:lnTo>
                  <a:lnTo>
                    <a:pt x="200" y="38654"/>
                  </a:lnTo>
                  <a:lnTo>
                    <a:pt x="0" y="49817"/>
                  </a:lnTo>
                  <a:lnTo>
                    <a:pt x="655" y="61022"/>
                  </a:lnTo>
                  <a:lnTo>
                    <a:pt x="2067" y="72134"/>
                  </a:lnTo>
                  <a:lnTo>
                    <a:pt x="4078" y="83119"/>
                  </a:lnTo>
                  <a:lnTo>
                    <a:pt x="6546" y="93980"/>
                  </a:lnTo>
                  <a:lnTo>
                    <a:pt x="9506" y="104577"/>
                  </a:lnTo>
                  <a:lnTo>
                    <a:pt x="13171" y="114626"/>
                  </a:lnTo>
                  <a:lnTo>
                    <a:pt x="17603" y="124004"/>
                  </a:lnTo>
                  <a:lnTo>
                    <a:pt x="22886" y="132269"/>
                  </a:lnTo>
                  <a:lnTo>
                    <a:pt x="29188" y="138610"/>
                  </a:lnTo>
                  <a:lnTo>
                    <a:pt x="36500" y="142750"/>
                  </a:lnTo>
                  <a:lnTo>
                    <a:pt x="44513" y="144563"/>
                  </a:lnTo>
                  <a:lnTo>
                    <a:pt x="52728" y="143817"/>
                  </a:lnTo>
                  <a:lnTo>
                    <a:pt x="60840" y="140648"/>
                  </a:lnTo>
                  <a:lnTo>
                    <a:pt x="68572" y="135455"/>
                  </a:lnTo>
                  <a:lnTo>
                    <a:pt x="75612" y="128698"/>
                  </a:lnTo>
                  <a:lnTo>
                    <a:pt x="81858" y="120785"/>
                  </a:lnTo>
                  <a:lnTo>
                    <a:pt x="87221" y="111884"/>
                  </a:lnTo>
                  <a:lnTo>
                    <a:pt x="91531" y="101933"/>
                  </a:lnTo>
                  <a:lnTo>
                    <a:pt x="94800" y="90985"/>
                  </a:lnTo>
                  <a:lnTo>
                    <a:pt x="97013" y="79364"/>
                  </a:lnTo>
                  <a:lnTo>
                    <a:pt x="98059" y="67563"/>
                  </a:lnTo>
                  <a:lnTo>
                    <a:pt x="97989" y="55893"/>
                  </a:lnTo>
                  <a:lnTo>
                    <a:pt x="97141" y="44719"/>
                  </a:lnTo>
                  <a:lnTo>
                    <a:pt x="95957" y="33346"/>
                  </a:lnTo>
                  <a:lnTo>
                    <a:pt x="94336" y="19663"/>
                  </a:lnTo>
                  <a:lnTo>
                    <a:pt x="92043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8791295" y="1341775"/>
              <a:ext cx="136871" cy="184858"/>
            </a:xfrm>
            <a:custGeom>
              <a:avLst/>
              <a:gdLst/>
              <a:ahLst/>
              <a:cxnLst/>
              <a:rect l="0" t="0" r="0" b="0"/>
              <a:pathLst>
                <a:path w="136871" h="184858">
                  <a:moveTo>
                    <a:pt x="0" y="26929"/>
                  </a:moveTo>
                  <a:lnTo>
                    <a:pt x="2934" y="38597"/>
                  </a:lnTo>
                  <a:lnTo>
                    <a:pt x="5716" y="49086"/>
                  </a:lnTo>
                  <a:lnTo>
                    <a:pt x="8615" y="59397"/>
                  </a:lnTo>
                  <a:lnTo>
                    <a:pt x="11656" y="70044"/>
                  </a:lnTo>
                  <a:lnTo>
                    <a:pt x="14821" y="81684"/>
                  </a:lnTo>
                  <a:lnTo>
                    <a:pt x="18085" y="94571"/>
                  </a:lnTo>
                  <a:lnTo>
                    <a:pt x="21423" y="108305"/>
                  </a:lnTo>
                  <a:lnTo>
                    <a:pt x="24814" y="122059"/>
                  </a:lnTo>
                  <a:lnTo>
                    <a:pt x="28219" y="135276"/>
                  </a:lnTo>
                  <a:lnTo>
                    <a:pt x="30757" y="145414"/>
                  </a:lnTo>
                  <a:lnTo>
                    <a:pt x="31388" y="149381"/>
                  </a:lnTo>
                  <a:lnTo>
                    <a:pt x="30505" y="148089"/>
                  </a:lnTo>
                  <a:lnTo>
                    <a:pt x="28816" y="143139"/>
                  </a:lnTo>
                  <a:lnTo>
                    <a:pt x="26996" y="135548"/>
                  </a:lnTo>
                  <a:lnTo>
                    <a:pt x="25408" y="126024"/>
                  </a:lnTo>
                  <a:lnTo>
                    <a:pt x="24325" y="115107"/>
                  </a:lnTo>
                  <a:lnTo>
                    <a:pt x="24039" y="103207"/>
                  </a:lnTo>
                  <a:lnTo>
                    <a:pt x="24621" y="90622"/>
                  </a:lnTo>
                  <a:lnTo>
                    <a:pt x="25974" y="77566"/>
                  </a:lnTo>
                  <a:lnTo>
                    <a:pt x="27945" y="64190"/>
                  </a:lnTo>
                  <a:lnTo>
                    <a:pt x="30386" y="50611"/>
                  </a:lnTo>
                  <a:lnTo>
                    <a:pt x="33498" y="37389"/>
                  </a:lnTo>
                  <a:lnTo>
                    <a:pt x="37797" y="25496"/>
                  </a:lnTo>
                  <a:lnTo>
                    <a:pt x="43465" y="15364"/>
                  </a:lnTo>
                  <a:lnTo>
                    <a:pt x="50220" y="7410"/>
                  </a:lnTo>
                  <a:lnTo>
                    <a:pt x="57517" y="2266"/>
                  </a:lnTo>
                  <a:lnTo>
                    <a:pt x="64976" y="0"/>
                  </a:lnTo>
                  <a:lnTo>
                    <a:pt x="72254" y="393"/>
                  </a:lnTo>
                  <a:lnTo>
                    <a:pt x="78980" y="3224"/>
                  </a:lnTo>
                  <a:lnTo>
                    <a:pt x="85017" y="8122"/>
                  </a:lnTo>
                  <a:lnTo>
                    <a:pt x="90409" y="14642"/>
                  </a:lnTo>
                  <a:lnTo>
                    <a:pt x="95271" y="22371"/>
                  </a:lnTo>
                  <a:lnTo>
                    <a:pt x="99731" y="30971"/>
                  </a:lnTo>
                  <a:lnTo>
                    <a:pt x="103899" y="40182"/>
                  </a:lnTo>
                  <a:lnTo>
                    <a:pt x="107859" y="49817"/>
                  </a:lnTo>
                  <a:lnTo>
                    <a:pt x="111670" y="59747"/>
                  </a:lnTo>
                  <a:lnTo>
                    <a:pt x="115214" y="70043"/>
                  </a:lnTo>
                  <a:lnTo>
                    <a:pt x="118214" y="80947"/>
                  </a:lnTo>
                  <a:lnTo>
                    <a:pt x="120569" y="92542"/>
                  </a:lnTo>
                  <a:lnTo>
                    <a:pt x="122489" y="104601"/>
                  </a:lnTo>
                  <a:lnTo>
                    <a:pt x="124391" y="116696"/>
                  </a:lnTo>
                  <a:lnTo>
                    <a:pt x="126522" y="128564"/>
                  </a:lnTo>
                  <a:lnTo>
                    <a:pt x="128794" y="139871"/>
                  </a:lnTo>
                  <a:lnTo>
                    <a:pt x="131106" y="151347"/>
                  </a:lnTo>
                  <a:lnTo>
                    <a:pt x="133664" y="165114"/>
                  </a:lnTo>
                  <a:lnTo>
                    <a:pt x="136870" y="1848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9001865" y="1495046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7" name="Group 106"/>
          <p:cNvGrpSpPr/>
          <p:nvPr/>
        </p:nvGrpSpPr>
        <p:grpSpPr>
          <a:xfrm>
            <a:off x="1948304" y="2745725"/>
            <a:ext cx="6103497" cy="722099"/>
            <a:chOff x="1948304" y="2745725"/>
            <a:chExt cx="6103497" cy="722099"/>
          </a:xfrm>
        </p:grpSpPr>
        <p:sp>
          <p:nvSpPr>
            <p:cNvPr id="72" name="Freeform 71"/>
            <p:cNvSpPr/>
            <p:nvPr/>
          </p:nvSpPr>
          <p:spPr>
            <a:xfrm>
              <a:off x="1948304" y="2909813"/>
              <a:ext cx="218067" cy="355019"/>
            </a:xfrm>
            <a:custGeom>
              <a:avLst/>
              <a:gdLst/>
              <a:ahLst/>
              <a:cxnLst/>
              <a:rect l="0" t="0" r="0" b="0"/>
              <a:pathLst>
                <a:path w="218067" h="355019">
                  <a:moveTo>
                    <a:pt x="18024" y="0"/>
                  </a:moveTo>
                  <a:lnTo>
                    <a:pt x="15157" y="11802"/>
                  </a:lnTo>
                  <a:lnTo>
                    <a:pt x="13015" y="23571"/>
                  </a:lnTo>
                  <a:lnTo>
                    <a:pt x="11412" y="36466"/>
                  </a:lnTo>
                  <a:lnTo>
                    <a:pt x="10232" y="50487"/>
                  </a:lnTo>
                  <a:lnTo>
                    <a:pt x="9383" y="65463"/>
                  </a:lnTo>
                  <a:lnTo>
                    <a:pt x="8786" y="81191"/>
                  </a:lnTo>
                  <a:lnTo>
                    <a:pt x="8371" y="97639"/>
                  </a:lnTo>
                  <a:lnTo>
                    <a:pt x="8087" y="114960"/>
                  </a:lnTo>
                  <a:lnTo>
                    <a:pt x="7894" y="133154"/>
                  </a:lnTo>
                  <a:lnTo>
                    <a:pt x="7763" y="151777"/>
                  </a:lnTo>
                  <a:lnTo>
                    <a:pt x="7675" y="170052"/>
                  </a:lnTo>
                  <a:lnTo>
                    <a:pt x="7615" y="187565"/>
                  </a:lnTo>
                  <a:lnTo>
                    <a:pt x="7576" y="204257"/>
                  </a:lnTo>
                  <a:lnTo>
                    <a:pt x="7549" y="220233"/>
                  </a:lnTo>
                  <a:lnTo>
                    <a:pt x="7527" y="235647"/>
                  </a:lnTo>
                  <a:lnTo>
                    <a:pt x="7342" y="250645"/>
                  </a:lnTo>
                  <a:lnTo>
                    <a:pt x="6686" y="265342"/>
                  </a:lnTo>
                  <a:lnTo>
                    <a:pt x="5432" y="279831"/>
                  </a:lnTo>
                  <a:lnTo>
                    <a:pt x="3775" y="294174"/>
                  </a:lnTo>
                  <a:lnTo>
                    <a:pt x="2125" y="308417"/>
                  </a:lnTo>
                  <a:lnTo>
                    <a:pt x="730" y="322567"/>
                  </a:lnTo>
                  <a:lnTo>
                    <a:pt x="0" y="335657"/>
                  </a:lnTo>
                  <a:lnTo>
                    <a:pt x="1163" y="345756"/>
                  </a:lnTo>
                  <a:lnTo>
                    <a:pt x="4840" y="351951"/>
                  </a:lnTo>
                  <a:lnTo>
                    <a:pt x="10208" y="354676"/>
                  </a:lnTo>
                  <a:lnTo>
                    <a:pt x="16857" y="355018"/>
                  </a:lnTo>
                  <a:lnTo>
                    <a:pt x="24712" y="353880"/>
                  </a:lnTo>
                  <a:lnTo>
                    <a:pt x="33855" y="351844"/>
                  </a:lnTo>
                  <a:lnTo>
                    <a:pt x="44208" y="349261"/>
                  </a:lnTo>
                  <a:lnTo>
                    <a:pt x="55405" y="346342"/>
                  </a:lnTo>
                  <a:lnTo>
                    <a:pt x="66909" y="343212"/>
                  </a:lnTo>
                  <a:lnTo>
                    <a:pt x="78387" y="339953"/>
                  </a:lnTo>
                  <a:lnTo>
                    <a:pt x="89873" y="336777"/>
                  </a:lnTo>
                  <a:lnTo>
                    <a:pt x="101650" y="334022"/>
                  </a:lnTo>
                  <a:lnTo>
                    <a:pt x="113870" y="331835"/>
                  </a:lnTo>
                  <a:lnTo>
                    <a:pt x="126535" y="330197"/>
                  </a:lnTo>
                  <a:lnTo>
                    <a:pt x="139577" y="329015"/>
                  </a:lnTo>
                  <a:lnTo>
                    <a:pt x="152897" y="328181"/>
                  </a:lnTo>
                  <a:lnTo>
                    <a:pt x="166004" y="327603"/>
                  </a:lnTo>
                  <a:lnTo>
                    <a:pt x="179416" y="327143"/>
                  </a:lnTo>
                  <a:lnTo>
                    <a:pt x="195426" y="326760"/>
                  </a:lnTo>
                  <a:lnTo>
                    <a:pt x="218066" y="3263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1976857" y="3036155"/>
              <a:ext cx="115814" cy="52644"/>
            </a:xfrm>
            <a:custGeom>
              <a:avLst/>
              <a:gdLst/>
              <a:ahLst/>
              <a:cxnLst/>
              <a:rect l="0" t="0" r="0" b="0"/>
              <a:pathLst>
                <a:path w="115814" h="52644">
                  <a:moveTo>
                    <a:pt x="115813" y="0"/>
                  </a:moveTo>
                  <a:lnTo>
                    <a:pt x="109878" y="5800"/>
                  </a:lnTo>
                  <a:lnTo>
                    <a:pt x="103674" y="10725"/>
                  </a:lnTo>
                  <a:lnTo>
                    <a:pt x="96573" y="15227"/>
                  </a:lnTo>
                  <a:lnTo>
                    <a:pt x="88460" y="19448"/>
                  </a:lnTo>
                  <a:lnTo>
                    <a:pt x="79165" y="23462"/>
                  </a:lnTo>
                  <a:lnTo>
                    <a:pt x="68727" y="27323"/>
                  </a:lnTo>
                  <a:lnTo>
                    <a:pt x="57546" y="31117"/>
                  </a:lnTo>
                  <a:lnTo>
                    <a:pt x="44983" y="35436"/>
                  </a:lnTo>
                  <a:lnTo>
                    <a:pt x="27699" y="41779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1966328" y="2857171"/>
              <a:ext cx="157928" cy="42115"/>
            </a:xfrm>
            <a:custGeom>
              <a:avLst/>
              <a:gdLst/>
              <a:ahLst/>
              <a:cxnLst/>
              <a:rect l="0" t="0" r="0" b="0"/>
              <a:pathLst>
                <a:path w="157928" h="42115">
                  <a:moveTo>
                    <a:pt x="157927" y="0"/>
                  </a:moveTo>
                  <a:lnTo>
                    <a:pt x="149059" y="2866"/>
                  </a:lnTo>
                  <a:lnTo>
                    <a:pt x="140072" y="5008"/>
                  </a:lnTo>
                  <a:lnTo>
                    <a:pt x="130077" y="6621"/>
                  </a:lnTo>
                  <a:lnTo>
                    <a:pt x="119097" y="8147"/>
                  </a:lnTo>
                  <a:lnTo>
                    <a:pt x="107285" y="10292"/>
                  </a:lnTo>
                  <a:lnTo>
                    <a:pt x="94831" y="13391"/>
                  </a:lnTo>
                  <a:lnTo>
                    <a:pt x="82066" y="17284"/>
                  </a:lnTo>
                  <a:lnTo>
                    <a:pt x="69433" y="21513"/>
                  </a:lnTo>
                  <a:lnTo>
                    <a:pt x="57174" y="25760"/>
                  </a:lnTo>
                  <a:lnTo>
                    <a:pt x="45589" y="29744"/>
                  </a:lnTo>
                  <a:lnTo>
                    <a:pt x="33889" y="33529"/>
                  </a:lnTo>
                  <a:lnTo>
                    <a:pt x="19932" y="37444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2197955" y="3078269"/>
              <a:ext cx="126343" cy="147400"/>
            </a:xfrm>
            <a:custGeom>
              <a:avLst/>
              <a:gdLst/>
              <a:ahLst/>
              <a:cxnLst/>
              <a:rect l="0" t="0" r="0" b="0"/>
              <a:pathLst>
                <a:path w="126343" h="147400">
                  <a:moveTo>
                    <a:pt x="126342" y="0"/>
                  </a:moveTo>
                  <a:lnTo>
                    <a:pt x="117607" y="5867"/>
                  </a:lnTo>
                  <a:lnTo>
                    <a:pt x="109901" y="11432"/>
                  </a:lnTo>
                  <a:lnTo>
                    <a:pt x="102499" y="17231"/>
                  </a:lnTo>
                  <a:lnTo>
                    <a:pt x="95238" y="23312"/>
                  </a:lnTo>
                  <a:lnTo>
                    <a:pt x="88059" y="29642"/>
                  </a:lnTo>
                  <a:lnTo>
                    <a:pt x="80938" y="36175"/>
                  </a:lnTo>
                  <a:lnTo>
                    <a:pt x="74021" y="43023"/>
                  </a:lnTo>
                  <a:lnTo>
                    <a:pt x="67603" y="50454"/>
                  </a:lnTo>
                  <a:lnTo>
                    <a:pt x="61800" y="58561"/>
                  </a:lnTo>
                  <a:lnTo>
                    <a:pt x="56413" y="67123"/>
                  </a:lnTo>
                  <a:lnTo>
                    <a:pt x="51027" y="75716"/>
                  </a:lnTo>
                  <a:lnTo>
                    <a:pt x="45402" y="84088"/>
                  </a:lnTo>
                  <a:lnTo>
                    <a:pt x="39469" y="92166"/>
                  </a:lnTo>
                  <a:lnTo>
                    <a:pt x="33254" y="99971"/>
                  </a:lnTo>
                  <a:lnTo>
                    <a:pt x="26819" y="107548"/>
                  </a:lnTo>
                  <a:lnTo>
                    <a:pt x="20525" y="114844"/>
                  </a:lnTo>
                  <a:lnTo>
                    <a:pt x="14398" y="122511"/>
                  </a:lnTo>
                  <a:lnTo>
                    <a:pt x="7901" y="132344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2208483" y="3088798"/>
              <a:ext cx="115815" cy="157928"/>
            </a:xfrm>
            <a:custGeom>
              <a:avLst/>
              <a:gdLst/>
              <a:ahLst/>
              <a:cxnLst/>
              <a:rect l="0" t="0" r="0" b="0"/>
              <a:pathLst>
                <a:path w="115815" h="157928">
                  <a:moveTo>
                    <a:pt x="0" y="0"/>
                  </a:moveTo>
                  <a:lnTo>
                    <a:pt x="5868" y="5934"/>
                  </a:lnTo>
                  <a:lnTo>
                    <a:pt x="11432" y="12139"/>
                  </a:lnTo>
                  <a:lnTo>
                    <a:pt x="17231" y="19234"/>
                  </a:lnTo>
                  <a:lnTo>
                    <a:pt x="23312" y="27175"/>
                  </a:lnTo>
                  <a:lnTo>
                    <a:pt x="29642" y="35821"/>
                  </a:lnTo>
                  <a:lnTo>
                    <a:pt x="36170" y="45016"/>
                  </a:lnTo>
                  <a:lnTo>
                    <a:pt x="42846" y="54615"/>
                  </a:lnTo>
                  <a:lnTo>
                    <a:pt x="49629" y="64505"/>
                  </a:lnTo>
                  <a:lnTo>
                    <a:pt x="56486" y="74598"/>
                  </a:lnTo>
                  <a:lnTo>
                    <a:pt x="63396" y="84831"/>
                  </a:lnTo>
                  <a:lnTo>
                    <a:pt x="70341" y="95161"/>
                  </a:lnTo>
                  <a:lnTo>
                    <a:pt x="77305" y="105546"/>
                  </a:lnTo>
                  <a:lnTo>
                    <a:pt x="84172" y="115705"/>
                  </a:lnTo>
                  <a:lnTo>
                    <a:pt x="91497" y="126211"/>
                  </a:lnTo>
                  <a:lnTo>
                    <a:pt x="101043" y="139105"/>
                  </a:lnTo>
                  <a:lnTo>
                    <a:pt x="115814" y="1579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2482225" y="2994041"/>
              <a:ext cx="1" cy="21058"/>
            </a:xfrm>
            <a:custGeom>
              <a:avLst/>
              <a:gdLst/>
              <a:ahLst/>
              <a:cxnLst/>
              <a:rect l="0" t="0" r="0" b="0"/>
              <a:pathLst>
                <a:path w="1" h="21058">
                  <a:moveTo>
                    <a:pt x="0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2492753" y="3151969"/>
              <a:ext cx="1" cy="21058"/>
            </a:xfrm>
            <a:custGeom>
              <a:avLst/>
              <a:gdLst/>
              <a:ahLst/>
              <a:cxnLst/>
              <a:rect l="0" t="0" r="0" b="0"/>
              <a:pathLst>
                <a:path w="1" h="21058">
                  <a:moveTo>
                    <a:pt x="0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2966535" y="2867699"/>
              <a:ext cx="10530" cy="357970"/>
            </a:xfrm>
            <a:custGeom>
              <a:avLst/>
              <a:gdLst/>
              <a:ahLst/>
              <a:cxnLst/>
              <a:rect l="0" t="0" r="0" b="0"/>
              <a:pathLst>
                <a:path w="10530" h="357970">
                  <a:moveTo>
                    <a:pt x="0" y="0"/>
                  </a:moveTo>
                  <a:lnTo>
                    <a:pt x="0" y="14602"/>
                  </a:lnTo>
                  <a:lnTo>
                    <a:pt x="0" y="27873"/>
                  </a:lnTo>
                  <a:lnTo>
                    <a:pt x="0" y="41079"/>
                  </a:lnTo>
                  <a:lnTo>
                    <a:pt x="0" y="54594"/>
                  </a:lnTo>
                  <a:lnTo>
                    <a:pt x="0" y="68750"/>
                  </a:lnTo>
                  <a:lnTo>
                    <a:pt x="5" y="83657"/>
                  </a:lnTo>
                  <a:lnTo>
                    <a:pt x="178" y="99249"/>
                  </a:lnTo>
                  <a:lnTo>
                    <a:pt x="826" y="115395"/>
                  </a:lnTo>
                  <a:lnTo>
                    <a:pt x="2075" y="131964"/>
                  </a:lnTo>
                  <a:lnTo>
                    <a:pt x="3728" y="149005"/>
                  </a:lnTo>
                  <a:lnTo>
                    <a:pt x="5376" y="166736"/>
                  </a:lnTo>
                  <a:lnTo>
                    <a:pt x="6778" y="185212"/>
                  </a:lnTo>
                  <a:lnTo>
                    <a:pt x="7871" y="204026"/>
                  </a:lnTo>
                  <a:lnTo>
                    <a:pt x="8679" y="222430"/>
                  </a:lnTo>
                  <a:lnTo>
                    <a:pt x="9257" y="240030"/>
                  </a:lnTo>
                  <a:lnTo>
                    <a:pt x="9662" y="256781"/>
                  </a:lnTo>
                  <a:lnTo>
                    <a:pt x="9942" y="272796"/>
                  </a:lnTo>
                  <a:lnTo>
                    <a:pt x="10133" y="288224"/>
                  </a:lnTo>
                  <a:lnTo>
                    <a:pt x="10263" y="302799"/>
                  </a:lnTo>
                  <a:lnTo>
                    <a:pt x="10365" y="317379"/>
                  </a:lnTo>
                  <a:lnTo>
                    <a:pt x="10448" y="334367"/>
                  </a:lnTo>
                  <a:lnTo>
                    <a:pt x="10529" y="3579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2861250" y="2777358"/>
              <a:ext cx="275087" cy="290384"/>
            </a:xfrm>
            <a:custGeom>
              <a:avLst/>
              <a:gdLst/>
              <a:ahLst/>
              <a:cxnLst/>
              <a:rect l="0" t="0" r="0" b="0"/>
              <a:pathLst>
                <a:path w="275087" h="290384">
                  <a:moveTo>
                    <a:pt x="0" y="111398"/>
                  </a:moveTo>
                  <a:lnTo>
                    <a:pt x="3001" y="102597"/>
                  </a:lnTo>
                  <a:lnTo>
                    <a:pt x="6424" y="94250"/>
                  </a:lnTo>
                  <a:lnTo>
                    <a:pt x="10620" y="85556"/>
                  </a:lnTo>
                  <a:lnTo>
                    <a:pt x="15519" y="76608"/>
                  </a:lnTo>
                  <a:lnTo>
                    <a:pt x="21001" y="67761"/>
                  </a:lnTo>
                  <a:lnTo>
                    <a:pt x="26936" y="59222"/>
                  </a:lnTo>
                  <a:lnTo>
                    <a:pt x="33371" y="51034"/>
                  </a:lnTo>
                  <a:lnTo>
                    <a:pt x="40518" y="43157"/>
                  </a:lnTo>
                  <a:lnTo>
                    <a:pt x="48435" y="35531"/>
                  </a:lnTo>
                  <a:lnTo>
                    <a:pt x="57039" y="28258"/>
                  </a:lnTo>
                  <a:lnTo>
                    <a:pt x="66193" y="21593"/>
                  </a:lnTo>
                  <a:lnTo>
                    <a:pt x="75768" y="15631"/>
                  </a:lnTo>
                  <a:lnTo>
                    <a:pt x="85977" y="10474"/>
                  </a:lnTo>
                  <a:lnTo>
                    <a:pt x="97349" y="6308"/>
                  </a:lnTo>
                  <a:lnTo>
                    <a:pt x="110066" y="3141"/>
                  </a:lnTo>
                  <a:lnTo>
                    <a:pt x="123692" y="997"/>
                  </a:lnTo>
                  <a:lnTo>
                    <a:pt x="137377" y="0"/>
                  </a:lnTo>
                  <a:lnTo>
                    <a:pt x="150617" y="110"/>
                  </a:lnTo>
                  <a:lnTo>
                    <a:pt x="163268" y="1319"/>
                  </a:lnTo>
                  <a:lnTo>
                    <a:pt x="175370" y="3725"/>
                  </a:lnTo>
                  <a:lnTo>
                    <a:pt x="187022" y="7269"/>
                  </a:lnTo>
                  <a:lnTo>
                    <a:pt x="198169" y="11766"/>
                  </a:lnTo>
                  <a:lnTo>
                    <a:pt x="208596" y="17001"/>
                  </a:lnTo>
                  <a:lnTo>
                    <a:pt x="218245" y="22785"/>
                  </a:lnTo>
                  <a:lnTo>
                    <a:pt x="227201" y="29125"/>
                  </a:lnTo>
                  <a:lnTo>
                    <a:pt x="235605" y="36211"/>
                  </a:lnTo>
                  <a:lnTo>
                    <a:pt x="243588" y="44091"/>
                  </a:lnTo>
                  <a:lnTo>
                    <a:pt x="251103" y="52670"/>
                  </a:lnTo>
                  <a:lnTo>
                    <a:pt x="257931" y="61808"/>
                  </a:lnTo>
                  <a:lnTo>
                    <a:pt x="263998" y="71372"/>
                  </a:lnTo>
                  <a:lnTo>
                    <a:pt x="269055" y="81576"/>
                  </a:lnTo>
                  <a:lnTo>
                    <a:pt x="272622" y="92942"/>
                  </a:lnTo>
                  <a:lnTo>
                    <a:pt x="274573" y="105661"/>
                  </a:lnTo>
                  <a:lnTo>
                    <a:pt x="275086" y="119458"/>
                  </a:lnTo>
                  <a:lnTo>
                    <a:pt x="274450" y="133790"/>
                  </a:lnTo>
                  <a:lnTo>
                    <a:pt x="272947" y="148273"/>
                  </a:lnTo>
                  <a:lnTo>
                    <a:pt x="270652" y="162403"/>
                  </a:lnTo>
                  <a:lnTo>
                    <a:pt x="267442" y="175505"/>
                  </a:lnTo>
                  <a:lnTo>
                    <a:pt x="263323" y="187311"/>
                  </a:lnTo>
                  <a:lnTo>
                    <a:pt x="258423" y="197897"/>
                  </a:lnTo>
                  <a:lnTo>
                    <a:pt x="252909" y="207484"/>
                  </a:lnTo>
                  <a:lnTo>
                    <a:pt x="246940" y="216308"/>
                  </a:lnTo>
                  <a:lnTo>
                    <a:pt x="240644" y="224577"/>
                  </a:lnTo>
                  <a:lnTo>
                    <a:pt x="234118" y="232452"/>
                  </a:lnTo>
                  <a:lnTo>
                    <a:pt x="227429" y="240048"/>
                  </a:lnTo>
                  <a:lnTo>
                    <a:pt x="220463" y="247288"/>
                  </a:lnTo>
                  <a:lnTo>
                    <a:pt x="212947" y="253924"/>
                  </a:lnTo>
                  <a:lnTo>
                    <a:pt x="204777" y="259868"/>
                  </a:lnTo>
                  <a:lnTo>
                    <a:pt x="196000" y="265181"/>
                  </a:lnTo>
                  <a:lnTo>
                    <a:pt x="186730" y="269983"/>
                  </a:lnTo>
                  <a:lnTo>
                    <a:pt x="177100" y="274395"/>
                  </a:lnTo>
                  <a:lnTo>
                    <a:pt x="167666" y="278372"/>
                  </a:lnTo>
                  <a:lnTo>
                    <a:pt x="158477" y="282094"/>
                  </a:lnTo>
                  <a:lnTo>
                    <a:pt x="148728" y="285893"/>
                  </a:lnTo>
                  <a:lnTo>
                    <a:pt x="136871" y="2903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3103406" y="3012097"/>
              <a:ext cx="136871" cy="202848"/>
            </a:xfrm>
            <a:custGeom>
              <a:avLst/>
              <a:gdLst/>
              <a:ahLst/>
              <a:cxnLst/>
              <a:rect l="0" t="0" r="0" b="0"/>
              <a:pathLst>
                <a:path w="136871" h="202848">
                  <a:moveTo>
                    <a:pt x="0" y="87229"/>
                  </a:moveTo>
                  <a:lnTo>
                    <a:pt x="8868" y="84362"/>
                  </a:lnTo>
                  <a:lnTo>
                    <a:pt x="17855" y="82220"/>
                  </a:lnTo>
                  <a:lnTo>
                    <a:pt x="27846" y="80613"/>
                  </a:lnTo>
                  <a:lnTo>
                    <a:pt x="38653" y="79260"/>
                  </a:lnTo>
                  <a:lnTo>
                    <a:pt x="49817" y="77763"/>
                  </a:lnTo>
                  <a:lnTo>
                    <a:pt x="61022" y="75907"/>
                  </a:lnTo>
                  <a:lnTo>
                    <a:pt x="72134" y="73494"/>
                  </a:lnTo>
                  <a:lnTo>
                    <a:pt x="83118" y="70265"/>
                  </a:lnTo>
                  <a:lnTo>
                    <a:pt x="93975" y="66158"/>
                  </a:lnTo>
                  <a:lnTo>
                    <a:pt x="104399" y="61111"/>
                  </a:lnTo>
                  <a:lnTo>
                    <a:pt x="113800" y="54973"/>
                  </a:lnTo>
                  <a:lnTo>
                    <a:pt x="121921" y="47775"/>
                  </a:lnTo>
                  <a:lnTo>
                    <a:pt x="128187" y="39841"/>
                  </a:lnTo>
                  <a:lnTo>
                    <a:pt x="131582" y="31677"/>
                  </a:lnTo>
                  <a:lnTo>
                    <a:pt x="131819" y="23607"/>
                  </a:lnTo>
                  <a:lnTo>
                    <a:pt x="129060" y="16072"/>
                  </a:lnTo>
                  <a:lnTo>
                    <a:pt x="123562" y="9697"/>
                  </a:lnTo>
                  <a:lnTo>
                    <a:pt x="115760" y="4720"/>
                  </a:lnTo>
                  <a:lnTo>
                    <a:pt x="106324" y="1363"/>
                  </a:lnTo>
                  <a:lnTo>
                    <a:pt x="96023" y="0"/>
                  </a:lnTo>
                  <a:lnTo>
                    <a:pt x="85370" y="644"/>
                  </a:lnTo>
                  <a:lnTo>
                    <a:pt x="74781" y="3177"/>
                  </a:lnTo>
                  <a:lnTo>
                    <a:pt x="64672" y="7534"/>
                  </a:lnTo>
                  <a:lnTo>
                    <a:pt x="55207" y="13499"/>
                  </a:lnTo>
                  <a:lnTo>
                    <a:pt x="46360" y="20756"/>
                  </a:lnTo>
                  <a:lnTo>
                    <a:pt x="38023" y="28988"/>
                  </a:lnTo>
                  <a:lnTo>
                    <a:pt x="30085" y="37937"/>
                  </a:lnTo>
                  <a:lnTo>
                    <a:pt x="22769" y="47725"/>
                  </a:lnTo>
                  <a:lnTo>
                    <a:pt x="16606" y="58812"/>
                  </a:lnTo>
                  <a:lnTo>
                    <a:pt x="11793" y="71343"/>
                  </a:lnTo>
                  <a:lnTo>
                    <a:pt x="8222" y="85014"/>
                  </a:lnTo>
                  <a:lnTo>
                    <a:pt x="5660" y="99261"/>
                  </a:lnTo>
                  <a:lnTo>
                    <a:pt x="3871" y="113693"/>
                  </a:lnTo>
                  <a:lnTo>
                    <a:pt x="2972" y="127959"/>
                  </a:lnTo>
                  <a:lnTo>
                    <a:pt x="3418" y="141683"/>
                  </a:lnTo>
                  <a:lnTo>
                    <a:pt x="5350" y="154717"/>
                  </a:lnTo>
                  <a:lnTo>
                    <a:pt x="8783" y="166772"/>
                  </a:lnTo>
                  <a:lnTo>
                    <a:pt x="13762" y="177351"/>
                  </a:lnTo>
                  <a:lnTo>
                    <a:pt x="20150" y="186310"/>
                  </a:lnTo>
                  <a:lnTo>
                    <a:pt x="27694" y="193498"/>
                  </a:lnTo>
                  <a:lnTo>
                    <a:pt x="36120" y="198585"/>
                  </a:lnTo>
                  <a:lnTo>
                    <a:pt x="45191" y="201600"/>
                  </a:lnTo>
                  <a:lnTo>
                    <a:pt x="54720" y="202847"/>
                  </a:lnTo>
                  <a:lnTo>
                    <a:pt x="64569" y="202713"/>
                  </a:lnTo>
                  <a:lnTo>
                    <a:pt x="74634" y="201550"/>
                  </a:lnTo>
                  <a:lnTo>
                    <a:pt x="84680" y="199485"/>
                  </a:lnTo>
                  <a:lnTo>
                    <a:pt x="94352" y="196430"/>
                  </a:lnTo>
                  <a:lnTo>
                    <a:pt x="103478" y="192424"/>
                  </a:lnTo>
                  <a:lnTo>
                    <a:pt x="111770" y="187919"/>
                  </a:lnTo>
                  <a:lnTo>
                    <a:pt x="119545" y="183262"/>
                  </a:lnTo>
                  <a:lnTo>
                    <a:pt x="127484" y="178045"/>
                  </a:lnTo>
                  <a:lnTo>
                    <a:pt x="136870" y="1714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3287222" y="3021018"/>
              <a:ext cx="132040" cy="166821"/>
            </a:xfrm>
            <a:custGeom>
              <a:avLst/>
              <a:gdLst/>
              <a:ahLst/>
              <a:cxnLst/>
              <a:rect l="0" t="0" r="0" b="0"/>
              <a:pathLst>
                <a:path w="132040" h="166821">
                  <a:moveTo>
                    <a:pt x="110982" y="4608"/>
                  </a:moveTo>
                  <a:lnTo>
                    <a:pt x="102181" y="1809"/>
                  </a:lnTo>
                  <a:lnTo>
                    <a:pt x="93834" y="307"/>
                  </a:lnTo>
                  <a:lnTo>
                    <a:pt x="85135" y="0"/>
                  </a:lnTo>
                  <a:lnTo>
                    <a:pt x="76014" y="680"/>
                  </a:lnTo>
                  <a:lnTo>
                    <a:pt x="66519" y="2148"/>
                  </a:lnTo>
                  <a:lnTo>
                    <a:pt x="56736" y="4226"/>
                  </a:lnTo>
                  <a:lnTo>
                    <a:pt x="47068" y="7081"/>
                  </a:lnTo>
                  <a:lnTo>
                    <a:pt x="38191" y="11200"/>
                  </a:lnTo>
                  <a:lnTo>
                    <a:pt x="30411" y="16753"/>
                  </a:lnTo>
                  <a:lnTo>
                    <a:pt x="23697" y="23770"/>
                  </a:lnTo>
                  <a:lnTo>
                    <a:pt x="17873" y="32308"/>
                  </a:lnTo>
                  <a:lnTo>
                    <a:pt x="12736" y="42239"/>
                  </a:lnTo>
                  <a:lnTo>
                    <a:pt x="8267" y="53314"/>
                  </a:lnTo>
                  <a:lnTo>
                    <a:pt x="4629" y="65265"/>
                  </a:lnTo>
                  <a:lnTo>
                    <a:pt x="1853" y="77851"/>
                  </a:lnTo>
                  <a:lnTo>
                    <a:pt x="157" y="90724"/>
                  </a:lnTo>
                  <a:lnTo>
                    <a:pt x="0" y="103439"/>
                  </a:lnTo>
                  <a:lnTo>
                    <a:pt x="1496" y="115757"/>
                  </a:lnTo>
                  <a:lnTo>
                    <a:pt x="4620" y="127316"/>
                  </a:lnTo>
                  <a:lnTo>
                    <a:pt x="9384" y="137555"/>
                  </a:lnTo>
                  <a:lnTo>
                    <a:pt x="15630" y="146287"/>
                  </a:lnTo>
                  <a:lnTo>
                    <a:pt x="23246" y="153490"/>
                  </a:lnTo>
                  <a:lnTo>
                    <a:pt x="32253" y="159120"/>
                  </a:lnTo>
                  <a:lnTo>
                    <a:pt x="42527" y="163308"/>
                  </a:lnTo>
                  <a:lnTo>
                    <a:pt x="53678" y="165987"/>
                  </a:lnTo>
                  <a:lnTo>
                    <a:pt x="65155" y="166820"/>
                  </a:lnTo>
                  <a:lnTo>
                    <a:pt x="76603" y="165795"/>
                  </a:lnTo>
                  <a:lnTo>
                    <a:pt x="87627" y="163284"/>
                  </a:lnTo>
                  <a:lnTo>
                    <a:pt x="98882" y="159529"/>
                  </a:lnTo>
                  <a:lnTo>
                    <a:pt x="112469" y="153082"/>
                  </a:lnTo>
                  <a:lnTo>
                    <a:pt x="132039" y="14147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3465796" y="3004570"/>
              <a:ext cx="159403" cy="190353"/>
            </a:xfrm>
            <a:custGeom>
              <a:avLst/>
              <a:gdLst/>
              <a:ahLst/>
              <a:cxnLst/>
              <a:rect l="0" t="0" r="0" b="0"/>
              <a:pathLst>
                <a:path w="159403" h="190353">
                  <a:moveTo>
                    <a:pt x="90335" y="0"/>
                  </a:moveTo>
                  <a:lnTo>
                    <a:pt x="78734" y="3000"/>
                  </a:lnTo>
                  <a:lnTo>
                    <a:pt x="68885" y="6423"/>
                  </a:lnTo>
                  <a:lnTo>
                    <a:pt x="59880" y="10624"/>
                  </a:lnTo>
                  <a:lnTo>
                    <a:pt x="51438" y="15697"/>
                  </a:lnTo>
                  <a:lnTo>
                    <a:pt x="43411" y="21826"/>
                  </a:lnTo>
                  <a:lnTo>
                    <a:pt x="35693" y="29010"/>
                  </a:lnTo>
                  <a:lnTo>
                    <a:pt x="28361" y="37097"/>
                  </a:lnTo>
                  <a:lnTo>
                    <a:pt x="21659" y="45892"/>
                  </a:lnTo>
                  <a:lnTo>
                    <a:pt x="15672" y="55217"/>
                  </a:lnTo>
                  <a:lnTo>
                    <a:pt x="10499" y="65087"/>
                  </a:lnTo>
                  <a:lnTo>
                    <a:pt x="6323" y="75696"/>
                  </a:lnTo>
                  <a:lnTo>
                    <a:pt x="3149" y="87089"/>
                  </a:lnTo>
                  <a:lnTo>
                    <a:pt x="1000" y="99011"/>
                  </a:lnTo>
                  <a:lnTo>
                    <a:pt x="0" y="111013"/>
                  </a:lnTo>
                  <a:lnTo>
                    <a:pt x="108" y="122823"/>
                  </a:lnTo>
                  <a:lnTo>
                    <a:pt x="1315" y="134193"/>
                  </a:lnTo>
                  <a:lnTo>
                    <a:pt x="3720" y="144829"/>
                  </a:lnTo>
                  <a:lnTo>
                    <a:pt x="7268" y="154642"/>
                  </a:lnTo>
                  <a:lnTo>
                    <a:pt x="11938" y="163554"/>
                  </a:lnTo>
                  <a:lnTo>
                    <a:pt x="17821" y="171402"/>
                  </a:lnTo>
                  <a:lnTo>
                    <a:pt x="24858" y="178192"/>
                  </a:lnTo>
                  <a:lnTo>
                    <a:pt x="33024" y="183754"/>
                  </a:lnTo>
                  <a:lnTo>
                    <a:pt x="42407" y="187668"/>
                  </a:lnTo>
                  <a:lnTo>
                    <a:pt x="52933" y="189851"/>
                  </a:lnTo>
                  <a:lnTo>
                    <a:pt x="64085" y="190352"/>
                  </a:lnTo>
                  <a:lnTo>
                    <a:pt x="75030" y="189175"/>
                  </a:lnTo>
                  <a:lnTo>
                    <a:pt x="85313" y="186496"/>
                  </a:lnTo>
                  <a:lnTo>
                    <a:pt x="94843" y="182597"/>
                  </a:lnTo>
                  <a:lnTo>
                    <a:pt x="103703" y="177772"/>
                  </a:lnTo>
                  <a:lnTo>
                    <a:pt x="112030" y="172268"/>
                  </a:lnTo>
                  <a:lnTo>
                    <a:pt x="119792" y="166116"/>
                  </a:lnTo>
                  <a:lnTo>
                    <a:pt x="126793" y="159156"/>
                  </a:lnTo>
                  <a:lnTo>
                    <a:pt x="132989" y="151362"/>
                  </a:lnTo>
                  <a:lnTo>
                    <a:pt x="138475" y="142840"/>
                  </a:lnTo>
                  <a:lnTo>
                    <a:pt x="143394" y="133741"/>
                  </a:lnTo>
                  <a:lnTo>
                    <a:pt x="147885" y="124207"/>
                  </a:lnTo>
                  <a:lnTo>
                    <a:pt x="151902" y="114193"/>
                  </a:lnTo>
                  <a:lnTo>
                    <a:pt x="155228" y="103486"/>
                  </a:lnTo>
                  <a:lnTo>
                    <a:pt x="157790" y="92033"/>
                  </a:lnTo>
                  <a:lnTo>
                    <a:pt x="159342" y="80240"/>
                  </a:lnTo>
                  <a:lnTo>
                    <a:pt x="159402" y="68856"/>
                  </a:lnTo>
                  <a:lnTo>
                    <a:pt x="157845" y="58275"/>
                  </a:lnTo>
                  <a:lnTo>
                    <a:pt x="154849" y="48544"/>
                  </a:lnTo>
                  <a:lnTo>
                    <a:pt x="150704" y="39548"/>
                  </a:lnTo>
                  <a:lnTo>
                    <a:pt x="145692" y="31136"/>
                  </a:lnTo>
                  <a:lnTo>
                    <a:pt x="139779" y="23460"/>
                  </a:lnTo>
                  <a:lnTo>
                    <a:pt x="131726" y="16231"/>
                  </a:lnTo>
                  <a:lnTo>
                    <a:pt x="117476" y="8811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3671945" y="2962455"/>
              <a:ext cx="157452" cy="242157"/>
            </a:xfrm>
            <a:custGeom>
              <a:avLst/>
              <a:gdLst/>
              <a:ahLst/>
              <a:cxnLst/>
              <a:rect l="0" t="0" r="0" b="0"/>
              <a:pathLst>
                <a:path w="157452" h="242157">
                  <a:moveTo>
                    <a:pt x="126342" y="0"/>
                  </a:moveTo>
                  <a:lnTo>
                    <a:pt x="114607" y="68"/>
                  </a:lnTo>
                  <a:lnTo>
                    <a:pt x="103478" y="708"/>
                  </a:lnTo>
                  <a:lnTo>
                    <a:pt x="91889" y="2009"/>
                  </a:lnTo>
                  <a:lnTo>
                    <a:pt x="80073" y="4041"/>
                  </a:lnTo>
                  <a:lnTo>
                    <a:pt x="68710" y="7006"/>
                  </a:lnTo>
                  <a:lnTo>
                    <a:pt x="58164" y="10930"/>
                  </a:lnTo>
                  <a:lnTo>
                    <a:pt x="48637" y="15853"/>
                  </a:lnTo>
                  <a:lnTo>
                    <a:pt x="40313" y="21905"/>
                  </a:lnTo>
                  <a:lnTo>
                    <a:pt x="33176" y="29044"/>
                  </a:lnTo>
                  <a:lnTo>
                    <a:pt x="27538" y="36940"/>
                  </a:lnTo>
                  <a:lnTo>
                    <a:pt x="24099" y="45077"/>
                  </a:lnTo>
                  <a:lnTo>
                    <a:pt x="23053" y="53130"/>
                  </a:lnTo>
                  <a:lnTo>
                    <a:pt x="24469" y="60653"/>
                  </a:lnTo>
                  <a:lnTo>
                    <a:pt x="28534" y="67020"/>
                  </a:lnTo>
                  <a:lnTo>
                    <a:pt x="35085" y="72006"/>
                  </a:lnTo>
                  <a:lnTo>
                    <a:pt x="43702" y="75878"/>
                  </a:lnTo>
                  <a:lnTo>
                    <a:pt x="53912" y="79183"/>
                  </a:lnTo>
                  <a:lnTo>
                    <a:pt x="65286" y="82301"/>
                  </a:lnTo>
                  <a:lnTo>
                    <a:pt x="77326" y="85417"/>
                  </a:lnTo>
                  <a:lnTo>
                    <a:pt x="89473" y="88597"/>
                  </a:lnTo>
                  <a:lnTo>
                    <a:pt x="101408" y="91862"/>
                  </a:lnTo>
                  <a:lnTo>
                    <a:pt x="112707" y="95531"/>
                  </a:lnTo>
                  <a:lnTo>
                    <a:pt x="122770" y="100206"/>
                  </a:lnTo>
                  <a:lnTo>
                    <a:pt x="131390" y="106130"/>
                  </a:lnTo>
                  <a:lnTo>
                    <a:pt x="138688" y="113227"/>
                  </a:lnTo>
                  <a:lnTo>
                    <a:pt x="144914" y="121286"/>
                  </a:lnTo>
                  <a:lnTo>
                    <a:pt x="150315" y="130074"/>
                  </a:lnTo>
                  <a:lnTo>
                    <a:pt x="154624" y="139227"/>
                  </a:lnTo>
                  <a:lnTo>
                    <a:pt x="157090" y="148284"/>
                  </a:lnTo>
                  <a:lnTo>
                    <a:pt x="157451" y="157000"/>
                  </a:lnTo>
                  <a:lnTo>
                    <a:pt x="155898" y="165324"/>
                  </a:lnTo>
                  <a:lnTo>
                    <a:pt x="152797" y="173301"/>
                  </a:lnTo>
                  <a:lnTo>
                    <a:pt x="148521" y="181003"/>
                  </a:lnTo>
                  <a:lnTo>
                    <a:pt x="143228" y="188498"/>
                  </a:lnTo>
                  <a:lnTo>
                    <a:pt x="136860" y="195846"/>
                  </a:lnTo>
                  <a:lnTo>
                    <a:pt x="129465" y="203079"/>
                  </a:lnTo>
                  <a:lnTo>
                    <a:pt x="121044" y="209905"/>
                  </a:lnTo>
                  <a:lnTo>
                    <a:pt x="111482" y="215729"/>
                  </a:lnTo>
                  <a:lnTo>
                    <a:pt x="100828" y="220315"/>
                  </a:lnTo>
                  <a:lnTo>
                    <a:pt x="89418" y="223902"/>
                  </a:lnTo>
                  <a:lnTo>
                    <a:pt x="77767" y="227008"/>
                  </a:lnTo>
                  <a:lnTo>
                    <a:pt x="66197" y="229984"/>
                  </a:lnTo>
                  <a:lnTo>
                    <a:pt x="54893" y="232844"/>
                  </a:lnTo>
                  <a:lnTo>
                    <a:pt x="42675" y="235622"/>
                  </a:lnTo>
                  <a:lnTo>
                    <a:pt x="26240" y="238568"/>
                  </a:lnTo>
                  <a:lnTo>
                    <a:pt x="0" y="2421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4229955" y="2815057"/>
              <a:ext cx="28539" cy="347441"/>
            </a:xfrm>
            <a:custGeom>
              <a:avLst/>
              <a:gdLst/>
              <a:ahLst/>
              <a:cxnLst/>
              <a:rect l="0" t="0" r="0" b="0"/>
              <a:pathLst>
                <a:path w="28539" h="347441">
                  <a:moveTo>
                    <a:pt x="0" y="0"/>
                  </a:moveTo>
                  <a:lnTo>
                    <a:pt x="1" y="14668"/>
                  </a:lnTo>
                  <a:lnTo>
                    <a:pt x="1" y="28580"/>
                  </a:lnTo>
                  <a:lnTo>
                    <a:pt x="5" y="43068"/>
                  </a:lnTo>
                  <a:lnTo>
                    <a:pt x="178" y="57924"/>
                  </a:lnTo>
                  <a:lnTo>
                    <a:pt x="826" y="72453"/>
                  </a:lnTo>
                  <a:lnTo>
                    <a:pt x="2079" y="86266"/>
                  </a:lnTo>
                  <a:lnTo>
                    <a:pt x="3905" y="99305"/>
                  </a:lnTo>
                  <a:lnTo>
                    <a:pt x="6201" y="111668"/>
                  </a:lnTo>
                  <a:lnTo>
                    <a:pt x="8853" y="123514"/>
                  </a:lnTo>
                  <a:lnTo>
                    <a:pt x="11598" y="135469"/>
                  </a:lnTo>
                  <a:lnTo>
                    <a:pt x="14054" y="148568"/>
                  </a:lnTo>
                  <a:lnTo>
                    <a:pt x="16040" y="163278"/>
                  </a:lnTo>
                  <a:lnTo>
                    <a:pt x="17710" y="179400"/>
                  </a:lnTo>
                  <a:lnTo>
                    <a:pt x="19446" y="196365"/>
                  </a:lnTo>
                  <a:lnTo>
                    <a:pt x="21464" y="213739"/>
                  </a:lnTo>
                  <a:lnTo>
                    <a:pt x="23651" y="231285"/>
                  </a:lnTo>
                  <a:lnTo>
                    <a:pt x="25667" y="248889"/>
                  </a:lnTo>
                  <a:lnTo>
                    <a:pt x="27315" y="266485"/>
                  </a:lnTo>
                  <a:lnTo>
                    <a:pt x="28378" y="283490"/>
                  </a:lnTo>
                  <a:lnTo>
                    <a:pt x="28538" y="300569"/>
                  </a:lnTo>
                  <a:lnTo>
                    <a:pt x="26686" y="320339"/>
                  </a:lnTo>
                  <a:lnTo>
                    <a:pt x="21057" y="3474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4145727" y="2745725"/>
              <a:ext cx="297035" cy="496481"/>
            </a:xfrm>
            <a:custGeom>
              <a:avLst/>
              <a:gdLst/>
              <a:ahLst/>
              <a:cxnLst/>
              <a:rect l="0" t="0" r="0" b="0"/>
              <a:pathLst>
                <a:path w="297035" h="496481">
                  <a:moveTo>
                    <a:pt x="0" y="79860"/>
                  </a:moveTo>
                  <a:lnTo>
                    <a:pt x="3001" y="71126"/>
                  </a:lnTo>
                  <a:lnTo>
                    <a:pt x="6423" y="63419"/>
                  </a:lnTo>
                  <a:lnTo>
                    <a:pt x="10620" y="56017"/>
                  </a:lnTo>
                  <a:lnTo>
                    <a:pt x="15519" y="48756"/>
                  </a:lnTo>
                  <a:lnTo>
                    <a:pt x="21001" y="41577"/>
                  </a:lnTo>
                  <a:lnTo>
                    <a:pt x="26936" y="34456"/>
                  </a:lnTo>
                  <a:lnTo>
                    <a:pt x="33371" y="27539"/>
                  </a:lnTo>
                  <a:lnTo>
                    <a:pt x="40517" y="21121"/>
                  </a:lnTo>
                  <a:lnTo>
                    <a:pt x="48439" y="15327"/>
                  </a:lnTo>
                  <a:lnTo>
                    <a:pt x="57216" y="10285"/>
                  </a:lnTo>
                  <a:lnTo>
                    <a:pt x="67018" y="6197"/>
                  </a:lnTo>
                  <a:lnTo>
                    <a:pt x="77833" y="3082"/>
                  </a:lnTo>
                  <a:lnTo>
                    <a:pt x="89349" y="974"/>
                  </a:lnTo>
                  <a:lnTo>
                    <a:pt x="101071" y="0"/>
                  </a:lnTo>
                  <a:lnTo>
                    <a:pt x="112700" y="126"/>
                  </a:lnTo>
                  <a:lnTo>
                    <a:pt x="124286" y="1345"/>
                  </a:lnTo>
                  <a:lnTo>
                    <a:pt x="136131" y="3758"/>
                  </a:lnTo>
                  <a:lnTo>
                    <a:pt x="148392" y="7306"/>
                  </a:lnTo>
                  <a:lnTo>
                    <a:pt x="160915" y="11807"/>
                  </a:lnTo>
                  <a:lnTo>
                    <a:pt x="173329" y="17045"/>
                  </a:lnTo>
                  <a:lnTo>
                    <a:pt x="185419" y="22830"/>
                  </a:lnTo>
                  <a:lnTo>
                    <a:pt x="196978" y="29170"/>
                  </a:lnTo>
                  <a:lnTo>
                    <a:pt x="207742" y="36258"/>
                  </a:lnTo>
                  <a:lnTo>
                    <a:pt x="217641" y="44138"/>
                  </a:lnTo>
                  <a:lnTo>
                    <a:pt x="226610" y="52717"/>
                  </a:lnTo>
                  <a:lnTo>
                    <a:pt x="234495" y="61855"/>
                  </a:lnTo>
                  <a:lnTo>
                    <a:pt x="241308" y="71415"/>
                  </a:lnTo>
                  <a:lnTo>
                    <a:pt x="246714" y="81445"/>
                  </a:lnTo>
                  <a:lnTo>
                    <a:pt x="249991" y="92163"/>
                  </a:lnTo>
                  <a:lnTo>
                    <a:pt x="250934" y="103634"/>
                  </a:lnTo>
                  <a:lnTo>
                    <a:pt x="249786" y="115778"/>
                  </a:lnTo>
                  <a:lnTo>
                    <a:pt x="246965" y="128462"/>
                  </a:lnTo>
                  <a:lnTo>
                    <a:pt x="242881" y="141542"/>
                  </a:lnTo>
                  <a:lnTo>
                    <a:pt x="237718" y="154580"/>
                  </a:lnTo>
                  <a:lnTo>
                    <a:pt x="231437" y="166874"/>
                  </a:lnTo>
                  <a:lnTo>
                    <a:pt x="224111" y="178101"/>
                  </a:lnTo>
                  <a:lnTo>
                    <a:pt x="216075" y="188283"/>
                  </a:lnTo>
                  <a:lnTo>
                    <a:pt x="207836" y="197590"/>
                  </a:lnTo>
                  <a:lnTo>
                    <a:pt x="199698" y="206218"/>
                  </a:lnTo>
                  <a:lnTo>
                    <a:pt x="191605" y="214185"/>
                  </a:lnTo>
                  <a:lnTo>
                    <a:pt x="183259" y="221324"/>
                  </a:lnTo>
                  <a:lnTo>
                    <a:pt x="174576" y="227573"/>
                  </a:lnTo>
                  <a:lnTo>
                    <a:pt x="168402" y="231688"/>
                  </a:lnTo>
                  <a:lnTo>
                    <a:pt x="168214" y="233003"/>
                  </a:lnTo>
                  <a:lnTo>
                    <a:pt x="172818" y="233563"/>
                  </a:lnTo>
                  <a:lnTo>
                    <a:pt x="180466" y="234422"/>
                  </a:lnTo>
                  <a:lnTo>
                    <a:pt x="189751" y="235843"/>
                  </a:lnTo>
                  <a:lnTo>
                    <a:pt x="199816" y="237812"/>
                  </a:lnTo>
                  <a:lnTo>
                    <a:pt x="210056" y="240390"/>
                  </a:lnTo>
                  <a:lnTo>
                    <a:pt x="219955" y="243775"/>
                  </a:lnTo>
                  <a:lnTo>
                    <a:pt x="229290" y="248004"/>
                  </a:lnTo>
                  <a:lnTo>
                    <a:pt x="238056" y="252975"/>
                  </a:lnTo>
                  <a:lnTo>
                    <a:pt x="246342" y="258533"/>
                  </a:lnTo>
                  <a:lnTo>
                    <a:pt x="254252" y="264537"/>
                  </a:lnTo>
                  <a:lnTo>
                    <a:pt x="261719" y="271025"/>
                  </a:lnTo>
                  <a:lnTo>
                    <a:pt x="268516" y="278212"/>
                  </a:lnTo>
                  <a:lnTo>
                    <a:pt x="274572" y="286158"/>
                  </a:lnTo>
                  <a:lnTo>
                    <a:pt x="279963" y="294783"/>
                  </a:lnTo>
                  <a:lnTo>
                    <a:pt x="284818" y="303950"/>
                  </a:lnTo>
                  <a:lnTo>
                    <a:pt x="289261" y="313535"/>
                  </a:lnTo>
                  <a:lnTo>
                    <a:pt x="293076" y="323751"/>
                  </a:lnTo>
                  <a:lnTo>
                    <a:pt x="295734" y="335127"/>
                  </a:lnTo>
                  <a:lnTo>
                    <a:pt x="297034" y="347852"/>
                  </a:lnTo>
                  <a:lnTo>
                    <a:pt x="296924" y="361653"/>
                  </a:lnTo>
                  <a:lnTo>
                    <a:pt x="295329" y="375987"/>
                  </a:lnTo>
                  <a:lnTo>
                    <a:pt x="292366" y="390472"/>
                  </a:lnTo>
                  <a:lnTo>
                    <a:pt x="288275" y="404604"/>
                  </a:lnTo>
                  <a:lnTo>
                    <a:pt x="283321" y="417706"/>
                  </a:lnTo>
                  <a:lnTo>
                    <a:pt x="277734" y="429512"/>
                  </a:lnTo>
                  <a:lnTo>
                    <a:pt x="271697" y="440100"/>
                  </a:lnTo>
                  <a:lnTo>
                    <a:pt x="265346" y="449686"/>
                  </a:lnTo>
                  <a:lnTo>
                    <a:pt x="258770" y="458506"/>
                  </a:lnTo>
                  <a:lnTo>
                    <a:pt x="251711" y="466602"/>
                  </a:lnTo>
                  <a:lnTo>
                    <a:pt x="243600" y="473829"/>
                  </a:lnTo>
                  <a:lnTo>
                    <a:pt x="234211" y="480172"/>
                  </a:lnTo>
                  <a:lnTo>
                    <a:pt x="223633" y="485587"/>
                  </a:lnTo>
                  <a:lnTo>
                    <a:pt x="212083" y="489926"/>
                  </a:lnTo>
                  <a:lnTo>
                    <a:pt x="199797" y="493209"/>
                  </a:lnTo>
                  <a:lnTo>
                    <a:pt x="187142" y="495431"/>
                  </a:lnTo>
                  <a:lnTo>
                    <a:pt x="174580" y="496480"/>
                  </a:lnTo>
                  <a:lnTo>
                    <a:pt x="162359" y="496405"/>
                  </a:lnTo>
                  <a:lnTo>
                    <a:pt x="150527" y="495220"/>
                  </a:lnTo>
                  <a:lnTo>
                    <a:pt x="139042" y="492829"/>
                  </a:lnTo>
                  <a:lnTo>
                    <a:pt x="127832" y="489295"/>
                  </a:lnTo>
                  <a:lnTo>
                    <a:pt x="116828" y="484805"/>
                  </a:lnTo>
                  <a:lnTo>
                    <a:pt x="105972" y="479574"/>
                  </a:lnTo>
                  <a:lnTo>
                    <a:pt x="95228" y="473808"/>
                  </a:lnTo>
                  <a:lnTo>
                    <a:pt x="84828" y="467965"/>
                  </a:lnTo>
                  <a:lnTo>
                    <a:pt x="74133" y="462191"/>
                  </a:lnTo>
                  <a:lnTo>
                    <a:pt x="61084" y="455982"/>
                  </a:lnTo>
                  <a:lnTo>
                    <a:pt x="42114" y="4483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4514225" y="3078269"/>
              <a:ext cx="21058" cy="126343"/>
            </a:xfrm>
            <a:custGeom>
              <a:avLst/>
              <a:gdLst/>
              <a:ahLst/>
              <a:cxnLst/>
              <a:rect l="0" t="0" r="0" b="0"/>
              <a:pathLst>
                <a:path w="21058" h="126343">
                  <a:moveTo>
                    <a:pt x="0" y="0"/>
                  </a:moveTo>
                  <a:lnTo>
                    <a:pt x="2867" y="8868"/>
                  </a:lnTo>
                  <a:lnTo>
                    <a:pt x="5009" y="17855"/>
                  </a:lnTo>
                  <a:lnTo>
                    <a:pt x="6616" y="27850"/>
                  </a:lnTo>
                  <a:lnTo>
                    <a:pt x="7969" y="38831"/>
                  </a:lnTo>
                  <a:lnTo>
                    <a:pt x="9466" y="50642"/>
                  </a:lnTo>
                  <a:lnTo>
                    <a:pt x="11312" y="63087"/>
                  </a:lnTo>
                  <a:lnTo>
                    <a:pt x="13389" y="75582"/>
                  </a:lnTo>
                  <a:lnTo>
                    <a:pt x="15546" y="88505"/>
                  </a:lnTo>
                  <a:lnTo>
                    <a:pt x="17975" y="104106"/>
                  </a:lnTo>
                  <a:lnTo>
                    <a:pt x="21057" y="1263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4524753" y="2951927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10529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4630038" y="2836114"/>
              <a:ext cx="21058" cy="368498"/>
            </a:xfrm>
            <a:custGeom>
              <a:avLst/>
              <a:gdLst/>
              <a:ahLst/>
              <a:cxnLst/>
              <a:rect l="0" t="0" r="0" b="0"/>
              <a:pathLst>
                <a:path w="21058" h="368498">
                  <a:moveTo>
                    <a:pt x="0" y="0"/>
                  </a:moveTo>
                  <a:lnTo>
                    <a:pt x="0" y="14668"/>
                  </a:lnTo>
                  <a:lnTo>
                    <a:pt x="0" y="28580"/>
                  </a:lnTo>
                  <a:lnTo>
                    <a:pt x="5" y="43078"/>
                  </a:lnTo>
                  <a:lnTo>
                    <a:pt x="177" y="58279"/>
                  </a:lnTo>
                  <a:lnTo>
                    <a:pt x="826" y="74104"/>
                  </a:lnTo>
                  <a:lnTo>
                    <a:pt x="2074" y="90424"/>
                  </a:lnTo>
                  <a:lnTo>
                    <a:pt x="3728" y="107114"/>
                  </a:lnTo>
                  <a:lnTo>
                    <a:pt x="5375" y="124070"/>
                  </a:lnTo>
                  <a:lnTo>
                    <a:pt x="6778" y="141214"/>
                  </a:lnTo>
                  <a:lnTo>
                    <a:pt x="7872" y="158488"/>
                  </a:lnTo>
                  <a:lnTo>
                    <a:pt x="8679" y="175851"/>
                  </a:lnTo>
                  <a:lnTo>
                    <a:pt x="9257" y="193269"/>
                  </a:lnTo>
                  <a:lnTo>
                    <a:pt x="9662" y="210561"/>
                  </a:lnTo>
                  <a:lnTo>
                    <a:pt x="9942" y="227404"/>
                  </a:lnTo>
                  <a:lnTo>
                    <a:pt x="10133" y="243661"/>
                  </a:lnTo>
                  <a:lnTo>
                    <a:pt x="10262" y="259358"/>
                  </a:lnTo>
                  <a:lnTo>
                    <a:pt x="10350" y="274592"/>
                  </a:lnTo>
                  <a:lnTo>
                    <a:pt x="10414" y="289463"/>
                  </a:lnTo>
                  <a:lnTo>
                    <a:pt x="10655" y="303847"/>
                  </a:lnTo>
                  <a:lnTo>
                    <a:pt x="11587" y="319014"/>
                  </a:lnTo>
                  <a:lnTo>
                    <a:pt x="14411" y="338535"/>
                  </a:lnTo>
                  <a:lnTo>
                    <a:pt x="21057" y="3684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4724794" y="2836114"/>
              <a:ext cx="31587" cy="357969"/>
            </a:xfrm>
            <a:custGeom>
              <a:avLst/>
              <a:gdLst/>
              <a:ahLst/>
              <a:cxnLst/>
              <a:rect l="0" t="0" r="0" b="0"/>
              <a:pathLst>
                <a:path w="31587" h="357969">
                  <a:moveTo>
                    <a:pt x="0" y="0"/>
                  </a:moveTo>
                  <a:lnTo>
                    <a:pt x="0" y="14668"/>
                  </a:lnTo>
                  <a:lnTo>
                    <a:pt x="1" y="28580"/>
                  </a:lnTo>
                  <a:lnTo>
                    <a:pt x="5" y="43082"/>
                  </a:lnTo>
                  <a:lnTo>
                    <a:pt x="178" y="58457"/>
                  </a:lnTo>
                  <a:lnTo>
                    <a:pt x="826" y="74930"/>
                  </a:lnTo>
                  <a:lnTo>
                    <a:pt x="2075" y="92503"/>
                  </a:lnTo>
                  <a:lnTo>
                    <a:pt x="3727" y="111018"/>
                  </a:lnTo>
                  <a:lnTo>
                    <a:pt x="5375" y="130271"/>
                  </a:lnTo>
                  <a:lnTo>
                    <a:pt x="6783" y="150062"/>
                  </a:lnTo>
                  <a:lnTo>
                    <a:pt x="8048" y="169909"/>
                  </a:lnTo>
                  <a:lnTo>
                    <a:pt x="9505" y="189079"/>
                  </a:lnTo>
                  <a:lnTo>
                    <a:pt x="11332" y="207230"/>
                  </a:lnTo>
                  <a:lnTo>
                    <a:pt x="13389" y="224366"/>
                  </a:lnTo>
                  <a:lnTo>
                    <a:pt x="15317" y="240649"/>
                  </a:lnTo>
                  <a:lnTo>
                    <a:pt x="16916" y="256268"/>
                  </a:lnTo>
                  <a:lnTo>
                    <a:pt x="18311" y="271234"/>
                  </a:lnTo>
                  <a:lnTo>
                    <a:pt x="19855" y="285379"/>
                  </a:lnTo>
                  <a:lnTo>
                    <a:pt x="21741" y="298669"/>
                  </a:lnTo>
                  <a:lnTo>
                    <a:pt x="23847" y="310953"/>
                  </a:lnTo>
                  <a:lnTo>
                    <a:pt x="26029" y="323201"/>
                  </a:lnTo>
                  <a:lnTo>
                    <a:pt x="28480" y="337605"/>
                  </a:lnTo>
                  <a:lnTo>
                    <a:pt x="31586" y="35796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5022306" y="2983513"/>
              <a:ext cx="245597" cy="198401"/>
            </a:xfrm>
            <a:custGeom>
              <a:avLst/>
              <a:gdLst/>
              <a:ahLst/>
              <a:cxnLst/>
              <a:rect l="0" t="0" r="0" b="0"/>
              <a:pathLst>
                <a:path w="245597" h="198401">
                  <a:moveTo>
                    <a:pt x="7815" y="21057"/>
                  </a:moveTo>
                  <a:lnTo>
                    <a:pt x="4947" y="29992"/>
                  </a:lnTo>
                  <a:lnTo>
                    <a:pt x="2806" y="39619"/>
                  </a:lnTo>
                  <a:lnTo>
                    <a:pt x="1208" y="50906"/>
                  </a:lnTo>
                  <a:lnTo>
                    <a:pt x="200" y="63574"/>
                  </a:lnTo>
                  <a:lnTo>
                    <a:pt x="0" y="77053"/>
                  </a:lnTo>
                  <a:lnTo>
                    <a:pt x="656" y="90921"/>
                  </a:lnTo>
                  <a:lnTo>
                    <a:pt x="2067" y="104784"/>
                  </a:lnTo>
                  <a:lnTo>
                    <a:pt x="4079" y="118227"/>
                  </a:lnTo>
                  <a:lnTo>
                    <a:pt x="6547" y="131070"/>
                  </a:lnTo>
                  <a:lnTo>
                    <a:pt x="9507" y="143166"/>
                  </a:lnTo>
                  <a:lnTo>
                    <a:pt x="13171" y="154303"/>
                  </a:lnTo>
                  <a:lnTo>
                    <a:pt x="17599" y="164446"/>
                  </a:lnTo>
                  <a:lnTo>
                    <a:pt x="22708" y="173072"/>
                  </a:lnTo>
                  <a:lnTo>
                    <a:pt x="28362" y="179132"/>
                  </a:lnTo>
                  <a:lnTo>
                    <a:pt x="34421" y="182273"/>
                  </a:lnTo>
                  <a:lnTo>
                    <a:pt x="40607" y="182602"/>
                  </a:lnTo>
                  <a:lnTo>
                    <a:pt x="46527" y="180323"/>
                  </a:lnTo>
                  <a:lnTo>
                    <a:pt x="51992" y="175828"/>
                  </a:lnTo>
                  <a:lnTo>
                    <a:pt x="57151" y="169593"/>
                  </a:lnTo>
                  <a:lnTo>
                    <a:pt x="62383" y="162063"/>
                  </a:lnTo>
                  <a:lnTo>
                    <a:pt x="67897" y="153595"/>
                  </a:lnTo>
                  <a:lnTo>
                    <a:pt x="73415" y="144304"/>
                  </a:lnTo>
                  <a:lnTo>
                    <a:pt x="78288" y="134084"/>
                  </a:lnTo>
                  <a:lnTo>
                    <a:pt x="82209" y="122980"/>
                  </a:lnTo>
                  <a:lnTo>
                    <a:pt x="85727" y="112335"/>
                  </a:lnTo>
                  <a:lnTo>
                    <a:pt x="89683" y="105903"/>
                  </a:lnTo>
                  <a:lnTo>
                    <a:pt x="93581" y="105841"/>
                  </a:lnTo>
                  <a:lnTo>
                    <a:pt x="96565" y="110444"/>
                  </a:lnTo>
                  <a:lnTo>
                    <a:pt x="98949" y="117978"/>
                  </a:lnTo>
                  <a:lnTo>
                    <a:pt x="101598" y="127116"/>
                  </a:lnTo>
                  <a:lnTo>
                    <a:pt x="104994" y="137043"/>
                  </a:lnTo>
                  <a:lnTo>
                    <a:pt x="109232" y="147170"/>
                  </a:lnTo>
                  <a:lnTo>
                    <a:pt x="114212" y="156984"/>
                  </a:lnTo>
                  <a:lnTo>
                    <a:pt x="119784" y="166252"/>
                  </a:lnTo>
                  <a:lnTo>
                    <a:pt x="125963" y="174802"/>
                  </a:lnTo>
                  <a:lnTo>
                    <a:pt x="132933" y="182409"/>
                  </a:lnTo>
                  <a:lnTo>
                    <a:pt x="140725" y="189035"/>
                  </a:lnTo>
                  <a:lnTo>
                    <a:pt x="149074" y="194318"/>
                  </a:lnTo>
                  <a:lnTo>
                    <a:pt x="157523" y="197512"/>
                  </a:lnTo>
                  <a:lnTo>
                    <a:pt x="165799" y="198400"/>
                  </a:lnTo>
                  <a:lnTo>
                    <a:pt x="173812" y="197216"/>
                  </a:lnTo>
                  <a:lnTo>
                    <a:pt x="181572" y="194371"/>
                  </a:lnTo>
                  <a:lnTo>
                    <a:pt x="189125" y="190266"/>
                  </a:lnTo>
                  <a:lnTo>
                    <a:pt x="196520" y="184919"/>
                  </a:lnTo>
                  <a:lnTo>
                    <a:pt x="203799" y="177983"/>
                  </a:lnTo>
                  <a:lnTo>
                    <a:pt x="210991" y="169399"/>
                  </a:lnTo>
                  <a:lnTo>
                    <a:pt x="217959" y="159534"/>
                  </a:lnTo>
                  <a:lnTo>
                    <a:pt x="224411" y="148997"/>
                  </a:lnTo>
                  <a:lnTo>
                    <a:pt x="230227" y="138196"/>
                  </a:lnTo>
                  <a:lnTo>
                    <a:pt x="235285" y="127011"/>
                  </a:lnTo>
                  <a:lnTo>
                    <a:pt x="239384" y="114912"/>
                  </a:lnTo>
                  <a:lnTo>
                    <a:pt x="242506" y="101669"/>
                  </a:lnTo>
                  <a:lnTo>
                    <a:pt x="244619" y="87673"/>
                  </a:lnTo>
                  <a:lnTo>
                    <a:pt x="245596" y="73733"/>
                  </a:lnTo>
                  <a:lnTo>
                    <a:pt x="245482" y="60326"/>
                  </a:lnTo>
                  <a:lnTo>
                    <a:pt x="244603" y="47831"/>
                  </a:lnTo>
                  <a:lnTo>
                    <a:pt x="243395" y="35354"/>
                  </a:lnTo>
                  <a:lnTo>
                    <a:pt x="241753" y="20689"/>
                  </a:lnTo>
                  <a:lnTo>
                    <a:pt x="23944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5301670" y="3033583"/>
              <a:ext cx="170649" cy="160500"/>
            </a:xfrm>
            <a:custGeom>
              <a:avLst/>
              <a:gdLst/>
              <a:ahLst/>
              <a:cxnLst/>
              <a:rect l="0" t="0" r="0" b="0"/>
              <a:pathLst>
                <a:path w="170649" h="160500">
                  <a:moveTo>
                    <a:pt x="107477" y="44686"/>
                  </a:moveTo>
                  <a:lnTo>
                    <a:pt x="104477" y="35952"/>
                  </a:lnTo>
                  <a:lnTo>
                    <a:pt x="101054" y="28245"/>
                  </a:lnTo>
                  <a:lnTo>
                    <a:pt x="96848" y="20852"/>
                  </a:lnTo>
                  <a:lnTo>
                    <a:pt x="91603" y="13936"/>
                  </a:lnTo>
                  <a:lnTo>
                    <a:pt x="84825" y="8054"/>
                  </a:lnTo>
                  <a:lnTo>
                    <a:pt x="76397" y="3449"/>
                  </a:lnTo>
                  <a:lnTo>
                    <a:pt x="66830" y="529"/>
                  </a:lnTo>
                  <a:lnTo>
                    <a:pt x="57035" y="0"/>
                  </a:lnTo>
                  <a:lnTo>
                    <a:pt x="47570" y="2020"/>
                  </a:lnTo>
                  <a:lnTo>
                    <a:pt x="38779" y="6293"/>
                  </a:lnTo>
                  <a:lnTo>
                    <a:pt x="30954" y="12359"/>
                  </a:lnTo>
                  <a:lnTo>
                    <a:pt x="24142" y="19766"/>
                  </a:lnTo>
                  <a:lnTo>
                    <a:pt x="18211" y="28143"/>
                  </a:lnTo>
                  <a:lnTo>
                    <a:pt x="12978" y="37201"/>
                  </a:lnTo>
                  <a:lnTo>
                    <a:pt x="8275" y="46732"/>
                  </a:lnTo>
                  <a:lnTo>
                    <a:pt x="4282" y="56587"/>
                  </a:lnTo>
                  <a:lnTo>
                    <a:pt x="1504" y="66662"/>
                  </a:lnTo>
                  <a:lnTo>
                    <a:pt x="118" y="76886"/>
                  </a:lnTo>
                  <a:lnTo>
                    <a:pt x="0" y="87211"/>
                  </a:lnTo>
                  <a:lnTo>
                    <a:pt x="909" y="97603"/>
                  </a:lnTo>
                  <a:lnTo>
                    <a:pt x="2604" y="108031"/>
                  </a:lnTo>
                  <a:lnTo>
                    <a:pt x="5198" y="118153"/>
                  </a:lnTo>
                  <a:lnTo>
                    <a:pt x="9142" y="127344"/>
                  </a:lnTo>
                  <a:lnTo>
                    <a:pt x="14572" y="135330"/>
                  </a:lnTo>
                  <a:lnTo>
                    <a:pt x="21337" y="141844"/>
                  </a:lnTo>
                  <a:lnTo>
                    <a:pt x="29173" y="146470"/>
                  </a:lnTo>
                  <a:lnTo>
                    <a:pt x="37807" y="149163"/>
                  </a:lnTo>
                  <a:lnTo>
                    <a:pt x="46687" y="149853"/>
                  </a:lnTo>
                  <a:lnTo>
                    <a:pt x="55029" y="148279"/>
                  </a:lnTo>
                  <a:lnTo>
                    <a:pt x="62446" y="144519"/>
                  </a:lnTo>
                  <a:lnTo>
                    <a:pt x="68915" y="138911"/>
                  </a:lnTo>
                  <a:lnTo>
                    <a:pt x="74575" y="131869"/>
                  </a:lnTo>
                  <a:lnTo>
                    <a:pt x="79603" y="123761"/>
                  </a:lnTo>
                  <a:lnTo>
                    <a:pt x="83999" y="114727"/>
                  </a:lnTo>
                  <a:lnTo>
                    <a:pt x="87587" y="104687"/>
                  </a:lnTo>
                  <a:lnTo>
                    <a:pt x="90353" y="93707"/>
                  </a:lnTo>
                  <a:lnTo>
                    <a:pt x="92910" y="83145"/>
                  </a:lnTo>
                  <a:lnTo>
                    <a:pt x="96250" y="76604"/>
                  </a:lnTo>
                  <a:lnTo>
                    <a:pt x="100230" y="75936"/>
                  </a:lnTo>
                  <a:lnTo>
                    <a:pt x="104102" y="79316"/>
                  </a:lnTo>
                  <a:lnTo>
                    <a:pt x="107921" y="85214"/>
                  </a:lnTo>
                  <a:lnTo>
                    <a:pt x="112088" y="92713"/>
                  </a:lnTo>
                  <a:lnTo>
                    <a:pt x="116810" y="101242"/>
                  </a:lnTo>
                  <a:lnTo>
                    <a:pt x="122092" y="110280"/>
                  </a:lnTo>
                  <a:lnTo>
                    <a:pt x="127850" y="119288"/>
                  </a:lnTo>
                  <a:lnTo>
                    <a:pt x="133973" y="127975"/>
                  </a:lnTo>
                  <a:lnTo>
                    <a:pt x="140251" y="135976"/>
                  </a:lnTo>
                  <a:lnTo>
                    <a:pt x="147109" y="143525"/>
                  </a:lnTo>
                  <a:lnTo>
                    <a:pt x="156263" y="151284"/>
                  </a:lnTo>
                  <a:lnTo>
                    <a:pt x="170648" y="1604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5485532" y="3010490"/>
              <a:ext cx="132038" cy="164973"/>
            </a:xfrm>
            <a:custGeom>
              <a:avLst/>
              <a:gdLst/>
              <a:ahLst/>
              <a:cxnLst/>
              <a:rect l="0" t="0" r="0" b="0"/>
              <a:pathLst>
                <a:path w="132038" h="164973">
                  <a:moveTo>
                    <a:pt x="102599" y="4608"/>
                  </a:moveTo>
                  <a:lnTo>
                    <a:pt x="93798" y="1808"/>
                  </a:lnTo>
                  <a:lnTo>
                    <a:pt x="85451" y="307"/>
                  </a:lnTo>
                  <a:lnTo>
                    <a:pt x="76752" y="0"/>
                  </a:lnTo>
                  <a:lnTo>
                    <a:pt x="67632" y="680"/>
                  </a:lnTo>
                  <a:lnTo>
                    <a:pt x="58137" y="2147"/>
                  </a:lnTo>
                  <a:lnTo>
                    <a:pt x="48349" y="4221"/>
                  </a:lnTo>
                  <a:lnTo>
                    <a:pt x="38508" y="6903"/>
                  </a:lnTo>
                  <a:lnTo>
                    <a:pt x="28982" y="10374"/>
                  </a:lnTo>
                  <a:lnTo>
                    <a:pt x="19963" y="14674"/>
                  </a:lnTo>
                  <a:lnTo>
                    <a:pt x="11943" y="19865"/>
                  </a:lnTo>
                  <a:lnTo>
                    <a:pt x="5767" y="26106"/>
                  </a:lnTo>
                  <a:lnTo>
                    <a:pt x="1738" y="33372"/>
                  </a:lnTo>
                  <a:lnTo>
                    <a:pt x="0" y="41184"/>
                  </a:lnTo>
                  <a:lnTo>
                    <a:pt x="796" y="48733"/>
                  </a:lnTo>
                  <a:lnTo>
                    <a:pt x="4003" y="55579"/>
                  </a:lnTo>
                  <a:lnTo>
                    <a:pt x="9391" y="61477"/>
                  </a:lnTo>
                  <a:lnTo>
                    <a:pt x="16811" y="66215"/>
                  </a:lnTo>
                  <a:lnTo>
                    <a:pt x="25978" y="69810"/>
                  </a:lnTo>
                  <a:lnTo>
                    <a:pt x="36366" y="72598"/>
                  </a:lnTo>
                  <a:lnTo>
                    <a:pt x="47322" y="75100"/>
                  </a:lnTo>
                  <a:lnTo>
                    <a:pt x="58421" y="77649"/>
                  </a:lnTo>
                  <a:lnTo>
                    <a:pt x="69313" y="80535"/>
                  </a:lnTo>
                  <a:lnTo>
                    <a:pt x="79625" y="84085"/>
                  </a:lnTo>
                  <a:lnTo>
                    <a:pt x="89228" y="88404"/>
                  </a:lnTo>
                  <a:lnTo>
                    <a:pt x="98167" y="93425"/>
                  </a:lnTo>
                  <a:lnTo>
                    <a:pt x="106566" y="99012"/>
                  </a:lnTo>
                  <a:lnTo>
                    <a:pt x="114540" y="105036"/>
                  </a:lnTo>
                  <a:lnTo>
                    <a:pt x="121712" y="111707"/>
                  </a:lnTo>
                  <a:lnTo>
                    <a:pt x="127245" y="119548"/>
                  </a:lnTo>
                  <a:lnTo>
                    <a:pt x="130802" y="128733"/>
                  </a:lnTo>
                  <a:lnTo>
                    <a:pt x="132037" y="138493"/>
                  </a:lnTo>
                  <a:lnTo>
                    <a:pt x="130364" y="147366"/>
                  </a:lnTo>
                  <a:lnTo>
                    <a:pt x="125756" y="154580"/>
                  </a:lnTo>
                  <a:lnTo>
                    <a:pt x="118780" y="159895"/>
                  </a:lnTo>
                  <a:lnTo>
                    <a:pt x="110287" y="163245"/>
                  </a:lnTo>
                  <a:lnTo>
                    <a:pt x="100918" y="164825"/>
                  </a:lnTo>
                  <a:lnTo>
                    <a:pt x="91056" y="164972"/>
                  </a:lnTo>
                  <a:lnTo>
                    <a:pt x="80919" y="164032"/>
                  </a:lnTo>
                  <a:lnTo>
                    <a:pt x="70633" y="162300"/>
                  </a:lnTo>
                  <a:lnTo>
                    <a:pt x="60528" y="159968"/>
                  </a:lnTo>
                  <a:lnTo>
                    <a:pt x="50056" y="156804"/>
                  </a:lnTo>
                  <a:lnTo>
                    <a:pt x="37182" y="151414"/>
                  </a:lnTo>
                  <a:lnTo>
                    <a:pt x="18371" y="14147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5846224" y="3035574"/>
              <a:ext cx="184106" cy="136850"/>
            </a:xfrm>
            <a:custGeom>
              <a:avLst/>
              <a:gdLst/>
              <a:ahLst/>
              <a:cxnLst/>
              <a:rect l="0" t="0" r="0" b="0"/>
              <a:pathLst>
                <a:path w="184106" h="136850">
                  <a:moveTo>
                    <a:pt x="120934" y="95337"/>
                  </a:moveTo>
                  <a:lnTo>
                    <a:pt x="120866" y="83670"/>
                  </a:lnTo>
                  <a:lnTo>
                    <a:pt x="120226" y="73181"/>
                  </a:lnTo>
                  <a:lnTo>
                    <a:pt x="118925" y="62883"/>
                  </a:lnTo>
                  <a:lnTo>
                    <a:pt x="116893" y="52755"/>
                  </a:lnTo>
                  <a:lnTo>
                    <a:pt x="113928" y="43060"/>
                  </a:lnTo>
                  <a:lnTo>
                    <a:pt x="110004" y="33928"/>
                  </a:lnTo>
                  <a:lnTo>
                    <a:pt x="105082" y="25498"/>
                  </a:lnTo>
                  <a:lnTo>
                    <a:pt x="99030" y="17985"/>
                  </a:lnTo>
                  <a:lnTo>
                    <a:pt x="91886" y="11423"/>
                  </a:lnTo>
                  <a:lnTo>
                    <a:pt x="83818" y="6018"/>
                  </a:lnTo>
                  <a:lnTo>
                    <a:pt x="75032" y="2210"/>
                  </a:lnTo>
                  <a:lnTo>
                    <a:pt x="65721" y="107"/>
                  </a:lnTo>
                  <a:lnTo>
                    <a:pt x="56199" y="0"/>
                  </a:lnTo>
                  <a:lnTo>
                    <a:pt x="46887" y="2505"/>
                  </a:lnTo>
                  <a:lnTo>
                    <a:pt x="38001" y="7707"/>
                  </a:lnTo>
                  <a:lnTo>
                    <a:pt x="29731" y="15098"/>
                  </a:lnTo>
                  <a:lnTo>
                    <a:pt x="22322" y="23878"/>
                  </a:lnTo>
                  <a:lnTo>
                    <a:pt x="15825" y="33448"/>
                  </a:lnTo>
                  <a:lnTo>
                    <a:pt x="10291" y="43615"/>
                  </a:lnTo>
                  <a:lnTo>
                    <a:pt x="5864" y="54490"/>
                  </a:lnTo>
                  <a:lnTo>
                    <a:pt x="2523" y="66094"/>
                  </a:lnTo>
                  <a:lnTo>
                    <a:pt x="431" y="78173"/>
                  </a:lnTo>
                  <a:lnTo>
                    <a:pt x="0" y="90288"/>
                  </a:lnTo>
                  <a:lnTo>
                    <a:pt x="1313" y="102168"/>
                  </a:lnTo>
                  <a:lnTo>
                    <a:pt x="4482" y="113247"/>
                  </a:lnTo>
                  <a:lnTo>
                    <a:pt x="9809" y="122623"/>
                  </a:lnTo>
                  <a:lnTo>
                    <a:pt x="17236" y="129947"/>
                  </a:lnTo>
                  <a:lnTo>
                    <a:pt x="26120" y="134879"/>
                  </a:lnTo>
                  <a:lnTo>
                    <a:pt x="35453" y="136849"/>
                  </a:lnTo>
                  <a:lnTo>
                    <a:pt x="44606" y="135839"/>
                  </a:lnTo>
                  <a:lnTo>
                    <a:pt x="53187" y="132263"/>
                  </a:lnTo>
                  <a:lnTo>
                    <a:pt x="60871" y="126675"/>
                  </a:lnTo>
                  <a:lnTo>
                    <a:pt x="67590" y="119592"/>
                  </a:lnTo>
                  <a:lnTo>
                    <a:pt x="73457" y="111434"/>
                  </a:lnTo>
                  <a:lnTo>
                    <a:pt x="78647" y="102523"/>
                  </a:lnTo>
                  <a:lnTo>
                    <a:pt x="83346" y="93137"/>
                  </a:lnTo>
                  <a:lnTo>
                    <a:pt x="88187" y="85035"/>
                  </a:lnTo>
                  <a:lnTo>
                    <a:pt x="93392" y="81072"/>
                  </a:lnTo>
                  <a:lnTo>
                    <a:pt x="98334" y="81742"/>
                  </a:lnTo>
                  <a:lnTo>
                    <a:pt x="103247" y="85896"/>
                  </a:lnTo>
                  <a:lnTo>
                    <a:pt x="108437" y="92336"/>
                  </a:lnTo>
                  <a:lnTo>
                    <a:pt x="114178" y="99899"/>
                  </a:lnTo>
                  <a:lnTo>
                    <a:pt x="120762" y="107438"/>
                  </a:lnTo>
                  <a:lnTo>
                    <a:pt x="128250" y="114345"/>
                  </a:lnTo>
                  <a:lnTo>
                    <a:pt x="136372" y="119984"/>
                  </a:lnTo>
                  <a:lnTo>
                    <a:pt x="144659" y="123501"/>
                  </a:lnTo>
                  <a:lnTo>
                    <a:pt x="152850" y="124636"/>
                  </a:lnTo>
                  <a:lnTo>
                    <a:pt x="161322" y="124130"/>
                  </a:lnTo>
                  <a:lnTo>
                    <a:pt x="171139" y="121582"/>
                  </a:lnTo>
                  <a:lnTo>
                    <a:pt x="184105" y="11639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6104028" y="3033048"/>
              <a:ext cx="224382" cy="434776"/>
            </a:xfrm>
            <a:custGeom>
              <a:avLst/>
              <a:gdLst/>
              <a:ahLst/>
              <a:cxnLst/>
              <a:rect l="0" t="0" r="0" b="0"/>
              <a:pathLst>
                <a:path w="224382" h="434776">
                  <a:moveTo>
                    <a:pt x="221098" y="87335"/>
                  </a:moveTo>
                  <a:lnTo>
                    <a:pt x="220964" y="72867"/>
                  </a:lnTo>
                  <a:lnTo>
                    <a:pt x="219684" y="60876"/>
                  </a:lnTo>
                  <a:lnTo>
                    <a:pt x="217090" y="50268"/>
                  </a:lnTo>
                  <a:lnTo>
                    <a:pt x="213370" y="40646"/>
                  </a:lnTo>
                  <a:lnTo>
                    <a:pt x="208738" y="31771"/>
                  </a:lnTo>
                  <a:lnTo>
                    <a:pt x="203396" y="23459"/>
                  </a:lnTo>
                  <a:lnTo>
                    <a:pt x="197203" y="15886"/>
                  </a:lnTo>
                  <a:lnTo>
                    <a:pt x="189692" y="9547"/>
                  </a:lnTo>
                  <a:lnTo>
                    <a:pt x="180724" y="4625"/>
                  </a:lnTo>
                  <a:lnTo>
                    <a:pt x="170771" y="1320"/>
                  </a:lnTo>
                  <a:lnTo>
                    <a:pt x="160706" y="0"/>
                  </a:lnTo>
                  <a:lnTo>
                    <a:pt x="151050" y="676"/>
                  </a:lnTo>
                  <a:lnTo>
                    <a:pt x="141958" y="3231"/>
                  </a:lnTo>
                  <a:lnTo>
                    <a:pt x="133399" y="7605"/>
                  </a:lnTo>
                  <a:lnTo>
                    <a:pt x="125278" y="13581"/>
                  </a:lnTo>
                  <a:lnTo>
                    <a:pt x="117656" y="20845"/>
                  </a:lnTo>
                  <a:lnTo>
                    <a:pt x="110750" y="29083"/>
                  </a:lnTo>
                  <a:lnTo>
                    <a:pt x="104625" y="38027"/>
                  </a:lnTo>
                  <a:lnTo>
                    <a:pt x="99529" y="47471"/>
                  </a:lnTo>
                  <a:lnTo>
                    <a:pt x="95934" y="57263"/>
                  </a:lnTo>
                  <a:lnTo>
                    <a:pt x="93968" y="67289"/>
                  </a:lnTo>
                  <a:lnTo>
                    <a:pt x="93615" y="77310"/>
                  </a:lnTo>
                  <a:lnTo>
                    <a:pt x="94891" y="86965"/>
                  </a:lnTo>
                  <a:lnTo>
                    <a:pt x="97642" y="96075"/>
                  </a:lnTo>
                  <a:lnTo>
                    <a:pt x="101758" y="104159"/>
                  </a:lnTo>
                  <a:lnTo>
                    <a:pt x="107261" y="110378"/>
                  </a:lnTo>
                  <a:lnTo>
                    <a:pt x="114030" y="114441"/>
                  </a:lnTo>
                  <a:lnTo>
                    <a:pt x="121675" y="116372"/>
                  </a:lnTo>
                  <a:lnTo>
                    <a:pt x="129644" y="116238"/>
                  </a:lnTo>
                  <a:lnTo>
                    <a:pt x="137593" y="114298"/>
                  </a:lnTo>
                  <a:lnTo>
                    <a:pt x="145387" y="110913"/>
                  </a:lnTo>
                  <a:lnTo>
                    <a:pt x="153000" y="106442"/>
                  </a:lnTo>
                  <a:lnTo>
                    <a:pt x="160450" y="101178"/>
                  </a:lnTo>
                  <a:lnTo>
                    <a:pt x="167605" y="95190"/>
                  </a:lnTo>
                  <a:lnTo>
                    <a:pt x="174191" y="88340"/>
                  </a:lnTo>
                  <a:lnTo>
                    <a:pt x="180114" y="80695"/>
                  </a:lnTo>
                  <a:lnTo>
                    <a:pt x="185717" y="74972"/>
                  </a:lnTo>
                  <a:lnTo>
                    <a:pt x="190927" y="74450"/>
                  </a:lnTo>
                  <a:lnTo>
                    <a:pt x="195109" y="78063"/>
                  </a:lnTo>
                  <a:lnTo>
                    <a:pt x="198569" y="84306"/>
                  </a:lnTo>
                  <a:lnTo>
                    <a:pt x="201565" y="92326"/>
                  </a:lnTo>
                  <a:lnTo>
                    <a:pt x="204031" y="101807"/>
                  </a:lnTo>
                  <a:lnTo>
                    <a:pt x="205942" y="112504"/>
                  </a:lnTo>
                  <a:lnTo>
                    <a:pt x="207523" y="124158"/>
                  </a:lnTo>
                  <a:lnTo>
                    <a:pt x="209178" y="136528"/>
                  </a:lnTo>
                  <a:lnTo>
                    <a:pt x="211137" y="149414"/>
                  </a:lnTo>
                  <a:lnTo>
                    <a:pt x="213450" y="162665"/>
                  </a:lnTo>
                  <a:lnTo>
                    <a:pt x="216079" y="176168"/>
                  </a:lnTo>
                  <a:lnTo>
                    <a:pt x="218953" y="189846"/>
                  </a:lnTo>
                  <a:lnTo>
                    <a:pt x="221679" y="203641"/>
                  </a:lnTo>
                  <a:lnTo>
                    <a:pt x="223590" y="217516"/>
                  </a:lnTo>
                  <a:lnTo>
                    <a:pt x="224381" y="231444"/>
                  </a:lnTo>
                  <a:lnTo>
                    <a:pt x="223927" y="245410"/>
                  </a:lnTo>
                  <a:lnTo>
                    <a:pt x="222101" y="259399"/>
                  </a:lnTo>
                  <a:lnTo>
                    <a:pt x="218982" y="273395"/>
                  </a:lnTo>
                  <a:lnTo>
                    <a:pt x="214786" y="287066"/>
                  </a:lnTo>
                  <a:lnTo>
                    <a:pt x="209762" y="299792"/>
                  </a:lnTo>
                  <a:lnTo>
                    <a:pt x="204123" y="311314"/>
                  </a:lnTo>
                  <a:lnTo>
                    <a:pt x="197883" y="321695"/>
                  </a:lnTo>
                  <a:lnTo>
                    <a:pt x="190863" y="331135"/>
                  </a:lnTo>
                  <a:lnTo>
                    <a:pt x="183020" y="339853"/>
                  </a:lnTo>
                  <a:lnTo>
                    <a:pt x="174125" y="347880"/>
                  </a:lnTo>
                  <a:lnTo>
                    <a:pt x="163711" y="355059"/>
                  </a:lnTo>
                  <a:lnTo>
                    <a:pt x="151668" y="361380"/>
                  </a:lnTo>
                  <a:lnTo>
                    <a:pt x="138341" y="367118"/>
                  </a:lnTo>
                  <a:lnTo>
                    <a:pt x="124333" y="372739"/>
                  </a:lnTo>
                  <a:lnTo>
                    <a:pt x="110065" y="378524"/>
                  </a:lnTo>
                  <a:lnTo>
                    <a:pt x="95911" y="384563"/>
                  </a:lnTo>
                  <a:lnTo>
                    <a:pt x="82262" y="390849"/>
                  </a:lnTo>
                  <a:lnTo>
                    <a:pt x="69275" y="397337"/>
                  </a:lnTo>
                  <a:lnTo>
                    <a:pt x="56983" y="403864"/>
                  </a:lnTo>
                  <a:lnTo>
                    <a:pt x="43979" y="410918"/>
                  </a:lnTo>
                  <a:lnTo>
                    <a:pt x="26886" y="420233"/>
                  </a:lnTo>
                  <a:lnTo>
                    <a:pt x="0" y="43477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6322974" y="3046683"/>
              <a:ext cx="108589" cy="139544"/>
            </a:xfrm>
            <a:custGeom>
              <a:avLst/>
              <a:gdLst/>
              <a:ahLst/>
              <a:cxnLst/>
              <a:rect l="0" t="0" r="0" b="0"/>
              <a:pathLst>
                <a:path w="108589" h="139544">
                  <a:moveTo>
                    <a:pt x="75851" y="0"/>
                  </a:moveTo>
                  <a:lnTo>
                    <a:pt x="64250" y="202"/>
                  </a:lnTo>
                  <a:lnTo>
                    <a:pt x="54401" y="2122"/>
                  </a:lnTo>
                  <a:lnTo>
                    <a:pt x="45401" y="6012"/>
                  </a:lnTo>
                  <a:lnTo>
                    <a:pt x="37132" y="11591"/>
                  </a:lnTo>
                  <a:lnTo>
                    <a:pt x="29753" y="18540"/>
                  </a:lnTo>
                  <a:lnTo>
                    <a:pt x="23283" y="26540"/>
                  </a:lnTo>
                  <a:lnTo>
                    <a:pt x="17604" y="35311"/>
                  </a:lnTo>
                  <a:lnTo>
                    <a:pt x="12550" y="44632"/>
                  </a:lnTo>
                  <a:lnTo>
                    <a:pt x="7970" y="54338"/>
                  </a:lnTo>
                  <a:lnTo>
                    <a:pt x="4063" y="64310"/>
                  </a:lnTo>
                  <a:lnTo>
                    <a:pt x="1343" y="74463"/>
                  </a:lnTo>
                  <a:lnTo>
                    <a:pt x="0" y="84735"/>
                  </a:lnTo>
                  <a:lnTo>
                    <a:pt x="82" y="94921"/>
                  </a:lnTo>
                  <a:lnTo>
                    <a:pt x="1658" y="104688"/>
                  </a:lnTo>
                  <a:lnTo>
                    <a:pt x="4618" y="113878"/>
                  </a:lnTo>
                  <a:lnTo>
                    <a:pt x="9046" y="122185"/>
                  </a:lnTo>
                  <a:lnTo>
                    <a:pt x="15292" y="129086"/>
                  </a:lnTo>
                  <a:lnTo>
                    <a:pt x="23372" y="134421"/>
                  </a:lnTo>
                  <a:lnTo>
                    <a:pt x="32712" y="138019"/>
                  </a:lnTo>
                  <a:lnTo>
                    <a:pt x="42358" y="139543"/>
                  </a:lnTo>
                  <a:lnTo>
                    <a:pt x="51729" y="139008"/>
                  </a:lnTo>
                  <a:lnTo>
                    <a:pt x="60628" y="136548"/>
                  </a:lnTo>
                  <a:lnTo>
                    <a:pt x="69058" y="132239"/>
                  </a:lnTo>
                  <a:lnTo>
                    <a:pt x="77091" y="126307"/>
                  </a:lnTo>
                  <a:lnTo>
                    <a:pt x="84655" y="119072"/>
                  </a:lnTo>
                  <a:lnTo>
                    <a:pt x="91523" y="110855"/>
                  </a:lnTo>
                  <a:lnTo>
                    <a:pt x="97620" y="101919"/>
                  </a:lnTo>
                  <a:lnTo>
                    <a:pt x="102700" y="92311"/>
                  </a:lnTo>
                  <a:lnTo>
                    <a:pt x="106283" y="81877"/>
                  </a:lnTo>
                  <a:lnTo>
                    <a:pt x="108240" y="70602"/>
                  </a:lnTo>
                  <a:lnTo>
                    <a:pt x="108588" y="58759"/>
                  </a:lnTo>
                  <a:lnTo>
                    <a:pt x="107309" y="46809"/>
                  </a:lnTo>
                  <a:lnTo>
                    <a:pt x="104560" y="35048"/>
                  </a:lnTo>
                  <a:lnTo>
                    <a:pt x="100539" y="24210"/>
                  </a:lnTo>
                  <a:lnTo>
                    <a:pt x="94787" y="14588"/>
                  </a:lnTo>
                  <a:lnTo>
                    <a:pt x="84568" y="6459"/>
                  </a:lnTo>
                  <a:lnTo>
                    <a:pt x="65323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6445308" y="3032561"/>
              <a:ext cx="105469" cy="153496"/>
            </a:xfrm>
            <a:custGeom>
              <a:avLst/>
              <a:gdLst/>
              <a:ahLst/>
              <a:cxnLst/>
              <a:rect l="0" t="0" r="0" b="0"/>
              <a:pathLst>
                <a:path w="105469" h="153496">
                  <a:moveTo>
                    <a:pt x="79860" y="3594"/>
                  </a:moveTo>
                  <a:lnTo>
                    <a:pt x="71126" y="861"/>
                  </a:lnTo>
                  <a:lnTo>
                    <a:pt x="63418" y="0"/>
                  </a:lnTo>
                  <a:lnTo>
                    <a:pt x="56016" y="990"/>
                  </a:lnTo>
                  <a:lnTo>
                    <a:pt x="48756" y="3529"/>
                  </a:lnTo>
                  <a:lnTo>
                    <a:pt x="41576" y="7313"/>
                  </a:lnTo>
                  <a:lnTo>
                    <a:pt x="34456" y="12053"/>
                  </a:lnTo>
                  <a:lnTo>
                    <a:pt x="27538" y="17659"/>
                  </a:lnTo>
                  <a:lnTo>
                    <a:pt x="21120" y="24237"/>
                  </a:lnTo>
                  <a:lnTo>
                    <a:pt x="15327" y="31773"/>
                  </a:lnTo>
                  <a:lnTo>
                    <a:pt x="10286" y="40288"/>
                  </a:lnTo>
                  <a:lnTo>
                    <a:pt x="6197" y="49914"/>
                  </a:lnTo>
                  <a:lnTo>
                    <a:pt x="3082" y="60610"/>
                  </a:lnTo>
                  <a:lnTo>
                    <a:pt x="974" y="72047"/>
                  </a:lnTo>
                  <a:lnTo>
                    <a:pt x="0" y="83716"/>
                  </a:lnTo>
                  <a:lnTo>
                    <a:pt x="126" y="95299"/>
                  </a:lnTo>
                  <a:lnTo>
                    <a:pt x="1345" y="106516"/>
                  </a:lnTo>
                  <a:lnTo>
                    <a:pt x="3758" y="117048"/>
                  </a:lnTo>
                  <a:lnTo>
                    <a:pt x="7315" y="126788"/>
                  </a:lnTo>
                  <a:lnTo>
                    <a:pt x="12161" y="135480"/>
                  </a:lnTo>
                  <a:lnTo>
                    <a:pt x="18695" y="142648"/>
                  </a:lnTo>
                  <a:lnTo>
                    <a:pt x="26973" y="148165"/>
                  </a:lnTo>
                  <a:lnTo>
                    <a:pt x="36446" y="151887"/>
                  </a:lnTo>
                  <a:lnTo>
                    <a:pt x="46183" y="153495"/>
                  </a:lnTo>
                  <a:lnTo>
                    <a:pt x="55614" y="153016"/>
                  </a:lnTo>
                  <a:lnTo>
                    <a:pt x="64554" y="150594"/>
                  </a:lnTo>
                  <a:lnTo>
                    <a:pt x="73011" y="146310"/>
                  </a:lnTo>
                  <a:lnTo>
                    <a:pt x="81057" y="140391"/>
                  </a:lnTo>
                  <a:lnTo>
                    <a:pt x="88461" y="132995"/>
                  </a:lnTo>
                  <a:lnTo>
                    <a:pt x="94689" y="124136"/>
                  </a:lnTo>
                  <a:lnTo>
                    <a:pt x="99543" y="113962"/>
                  </a:lnTo>
                  <a:lnTo>
                    <a:pt x="102974" y="102877"/>
                  </a:lnTo>
                  <a:lnTo>
                    <a:pt x="104911" y="91445"/>
                  </a:lnTo>
                  <a:lnTo>
                    <a:pt x="105468" y="80022"/>
                  </a:lnTo>
                  <a:lnTo>
                    <a:pt x="104724" y="68912"/>
                  </a:lnTo>
                  <a:lnTo>
                    <a:pt x="102638" y="58452"/>
                  </a:lnTo>
                  <a:lnTo>
                    <a:pt x="99308" y="48756"/>
                  </a:lnTo>
                  <a:lnTo>
                    <a:pt x="94785" y="39923"/>
                  </a:lnTo>
                  <a:lnTo>
                    <a:pt x="89000" y="32128"/>
                  </a:lnTo>
                  <a:lnTo>
                    <a:pt x="82044" y="25368"/>
                  </a:lnTo>
                  <a:lnTo>
                    <a:pt x="74382" y="19639"/>
                  </a:lnTo>
                  <a:lnTo>
                    <a:pt x="65913" y="14468"/>
                  </a:lnTo>
                  <a:lnTo>
                    <a:pt x="54778" y="9398"/>
                  </a:lnTo>
                  <a:lnTo>
                    <a:pt x="37745" y="359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6584327" y="2829472"/>
              <a:ext cx="98769" cy="363942"/>
            </a:xfrm>
            <a:custGeom>
              <a:avLst/>
              <a:gdLst/>
              <a:ahLst/>
              <a:cxnLst/>
              <a:rect l="0" t="0" r="0" b="0"/>
              <a:pathLst>
                <a:path w="98769" h="363942">
                  <a:moveTo>
                    <a:pt x="98768" y="280382"/>
                  </a:moveTo>
                  <a:lnTo>
                    <a:pt x="92901" y="271648"/>
                  </a:lnTo>
                  <a:lnTo>
                    <a:pt x="87336" y="263942"/>
                  </a:lnTo>
                  <a:lnTo>
                    <a:pt x="81528" y="256553"/>
                  </a:lnTo>
                  <a:lnTo>
                    <a:pt x="75102" y="249810"/>
                  </a:lnTo>
                  <a:lnTo>
                    <a:pt x="67475" y="244577"/>
                  </a:lnTo>
                  <a:lnTo>
                    <a:pt x="58449" y="241216"/>
                  </a:lnTo>
                  <a:lnTo>
                    <a:pt x="48468" y="239775"/>
                  </a:lnTo>
                  <a:lnTo>
                    <a:pt x="38388" y="240246"/>
                  </a:lnTo>
                  <a:lnTo>
                    <a:pt x="28736" y="242425"/>
                  </a:lnTo>
                  <a:lnTo>
                    <a:pt x="19986" y="246311"/>
                  </a:lnTo>
                  <a:lnTo>
                    <a:pt x="12722" y="252185"/>
                  </a:lnTo>
                  <a:lnTo>
                    <a:pt x="7107" y="260021"/>
                  </a:lnTo>
                  <a:lnTo>
                    <a:pt x="3136" y="269534"/>
                  </a:lnTo>
                  <a:lnTo>
                    <a:pt x="822" y="280361"/>
                  </a:lnTo>
                  <a:lnTo>
                    <a:pt x="0" y="292156"/>
                  </a:lnTo>
                  <a:lnTo>
                    <a:pt x="394" y="304482"/>
                  </a:lnTo>
                  <a:lnTo>
                    <a:pt x="1712" y="316821"/>
                  </a:lnTo>
                  <a:lnTo>
                    <a:pt x="3716" y="328880"/>
                  </a:lnTo>
                  <a:lnTo>
                    <a:pt x="6705" y="340094"/>
                  </a:lnTo>
                  <a:lnTo>
                    <a:pt x="11452" y="349568"/>
                  </a:lnTo>
                  <a:lnTo>
                    <a:pt x="18230" y="356960"/>
                  </a:lnTo>
                  <a:lnTo>
                    <a:pt x="26375" y="361939"/>
                  </a:lnTo>
                  <a:lnTo>
                    <a:pt x="34613" y="363941"/>
                  </a:lnTo>
                  <a:lnTo>
                    <a:pt x="42186" y="362952"/>
                  </a:lnTo>
                  <a:lnTo>
                    <a:pt x="48878" y="359392"/>
                  </a:lnTo>
                  <a:lnTo>
                    <a:pt x="54746" y="353814"/>
                  </a:lnTo>
                  <a:lnTo>
                    <a:pt x="59946" y="346732"/>
                  </a:lnTo>
                  <a:lnTo>
                    <a:pt x="64641" y="338407"/>
                  </a:lnTo>
                  <a:lnTo>
                    <a:pt x="68969" y="328851"/>
                  </a:lnTo>
                  <a:lnTo>
                    <a:pt x="73034" y="318163"/>
                  </a:lnTo>
                  <a:lnTo>
                    <a:pt x="76752" y="306378"/>
                  </a:lnTo>
                  <a:lnTo>
                    <a:pt x="79870" y="293403"/>
                  </a:lnTo>
                  <a:lnTo>
                    <a:pt x="82300" y="279300"/>
                  </a:lnTo>
                  <a:lnTo>
                    <a:pt x="84100" y="264251"/>
                  </a:lnTo>
                  <a:lnTo>
                    <a:pt x="85391" y="248472"/>
                  </a:lnTo>
                  <a:lnTo>
                    <a:pt x="86296" y="232153"/>
                  </a:lnTo>
                  <a:lnTo>
                    <a:pt x="86923" y="215450"/>
                  </a:lnTo>
                  <a:lnTo>
                    <a:pt x="87351" y="198478"/>
                  </a:lnTo>
                  <a:lnTo>
                    <a:pt x="87642" y="181325"/>
                  </a:lnTo>
                  <a:lnTo>
                    <a:pt x="87839" y="164213"/>
                  </a:lnTo>
                  <a:lnTo>
                    <a:pt x="87971" y="147490"/>
                  </a:lnTo>
                  <a:lnTo>
                    <a:pt x="88055" y="131314"/>
                  </a:lnTo>
                  <a:lnTo>
                    <a:pt x="87942" y="115671"/>
                  </a:lnTo>
                  <a:lnTo>
                    <a:pt x="87333" y="100473"/>
                  </a:lnTo>
                  <a:lnTo>
                    <a:pt x="86107" y="85622"/>
                  </a:lnTo>
                  <a:lnTo>
                    <a:pt x="84300" y="71189"/>
                  </a:lnTo>
                  <a:lnTo>
                    <a:pt x="82015" y="57411"/>
                  </a:lnTo>
                  <a:lnTo>
                    <a:pt x="79362" y="44365"/>
                  </a:lnTo>
                  <a:lnTo>
                    <a:pt x="76276" y="32147"/>
                  </a:lnTo>
                  <a:lnTo>
                    <a:pt x="72527" y="20933"/>
                  </a:lnTo>
                  <a:lnTo>
                    <a:pt x="68042" y="10766"/>
                  </a:lnTo>
                  <a:lnTo>
                    <a:pt x="62874" y="3042"/>
                  </a:lnTo>
                  <a:lnTo>
                    <a:pt x="57804" y="0"/>
                  </a:lnTo>
                  <a:lnTo>
                    <a:pt x="53939" y="1699"/>
                  </a:lnTo>
                  <a:lnTo>
                    <a:pt x="51293" y="7146"/>
                  </a:lnTo>
                  <a:lnTo>
                    <a:pt x="49537" y="15306"/>
                  </a:lnTo>
                  <a:lnTo>
                    <a:pt x="48381" y="25525"/>
                  </a:lnTo>
                  <a:lnTo>
                    <a:pt x="47619" y="37517"/>
                  </a:lnTo>
                  <a:lnTo>
                    <a:pt x="47120" y="50987"/>
                  </a:lnTo>
                  <a:lnTo>
                    <a:pt x="46961" y="65289"/>
                  </a:lnTo>
                  <a:lnTo>
                    <a:pt x="47389" y="79512"/>
                  </a:lnTo>
                  <a:lnTo>
                    <a:pt x="48491" y="93164"/>
                  </a:lnTo>
                  <a:lnTo>
                    <a:pt x="50047" y="106450"/>
                  </a:lnTo>
                  <a:lnTo>
                    <a:pt x="51630" y="120053"/>
                  </a:lnTo>
                  <a:lnTo>
                    <a:pt x="52994" y="134357"/>
                  </a:lnTo>
                  <a:lnTo>
                    <a:pt x="54232" y="149425"/>
                  </a:lnTo>
                  <a:lnTo>
                    <a:pt x="55668" y="165159"/>
                  </a:lnTo>
                  <a:lnTo>
                    <a:pt x="57487" y="181408"/>
                  </a:lnTo>
                  <a:lnTo>
                    <a:pt x="59710" y="197712"/>
                  </a:lnTo>
                  <a:lnTo>
                    <a:pt x="62281" y="213344"/>
                  </a:lnTo>
                  <a:lnTo>
                    <a:pt x="65122" y="227963"/>
                  </a:lnTo>
                  <a:lnTo>
                    <a:pt x="68169" y="241574"/>
                  </a:lnTo>
                  <a:lnTo>
                    <a:pt x="71359" y="254335"/>
                  </a:lnTo>
                  <a:lnTo>
                    <a:pt x="74651" y="266432"/>
                  </a:lnTo>
                  <a:lnTo>
                    <a:pt x="78053" y="277777"/>
                  </a:lnTo>
                  <a:lnTo>
                    <a:pt x="82064" y="289226"/>
                  </a:lnTo>
                  <a:lnTo>
                    <a:pt x="88153" y="302905"/>
                  </a:lnTo>
                  <a:lnTo>
                    <a:pt x="98768" y="3224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6994818" y="2993026"/>
              <a:ext cx="130475" cy="184138"/>
            </a:xfrm>
            <a:custGeom>
              <a:avLst/>
              <a:gdLst/>
              <a:ahLst/>
              <a:cxnLst/>
              <a:rect l="0" t="0" r="0" b="0"/>
              <a:pathLst>
                <a:path w="130475" h="184138">
                  <a:moveTo>
                    <a:pt x="119946" y="11544"/>
                  </a:moveTo>
                  <a:lnTo>
                    <a:pt x="111076" y="5877"/>
                  </a:lnTo>
                  <a:lnTo>
                    <a:pt x="102090" y="2233"/>
                  </a:lnTo>
                  <a:lnTo>
                    <a:pt x="92099" y="328"/>
                  </a:lnTo>
                  <a:lnTo>
                    <a:pt x="81291" y="0"/>
                  </a:lnTo>
                  <a:lnTo>
                    <a:pt x="70128" y="1267"/>
                  </a:lnTo>
                  <a:lnTo>
                    <a:pt x="58928" y="3997"/>
                  </a:lnTo>
                  <a:lnTo>
                    <a:pt x="47989" y="8090"/>
                  </a:lnTo>
                  <a:lnTo>
                    <a:pt x="37653" y="13574"/>
                  </a:lnTo>
                  <a:lnTo>
                    <a:pt x="28049" y="20341"/>
                  </a:lnTo>
                  <a:lnTo>
                    <a:pt x="19450" y="28492"/>
                  </a:lnTo>
                  <a:lnTo>
                    <a:pt x="12346" y="38398"/>
                  </a:lnTo>
                  <a:lnTo>
                    <a:pt x="6868" y="50092"/>
                  </a:lnTo>
                  <a:lnTo>
                    <a:pt x="3002" y="63013"/>
                  </a:lnTo>
                  <a:lnTo>
                    <a:pt x="766" y="76216"/>
                  </a:lnTo>
                  <a:lnTo>
                    <a:pt x="0" y="89130"/>
                  </a:lnTo>
                  <a:lnTo>
                    <a:pt x="432" y="101561"/>
                  </a:lnTo>
                  <a:lnTo>
                    <a:pt x="1776" y="113515"/>
                  </a:lnTo>
                  <a:lnTo>
                    <a:pt x="3791" y="125067"/>
                  </a:lnTo>
                  <a:lnTo>
                    <a:pt x="6446" y="136147"/>
                  </a:lnTo>
                  <a:lnTo>
                    <a:pt x="9905" y="146529"/>
                  </a:lnTo>
                  <a:lnTo>
                    <a:pt x="14204" y="156139"/>
                  </a:lnTo>
                  <a:lnTo>
                    <a:pt x="19567" y="164730"/>
                  </a:lnTo>
                  <a:lnTo>
                    <a:pt x="26455" y="171824"/>
                  </a:lnTo>
                  <a:lnTo>
                    <a:pt x="34979" y="177292"/>
                  </a:lnTo>
                  <a:lnTo>
                    <a:pt x="44789" y="181150"/>
                  </a:lnTo>
                  <a:lnTo>
                    <a:pt x="55285" y="183381"/>
                  </a:lnTo>
                  <a:lnTo>
                    <a:pt x="66039" y="184137"/>
                  </a:lnTo>
                  <a:lnTo>
                    <a:pt x="76681" y="183529"/>
                  </a:lnTo>
                  <a:lnTo>
                    <a:pt x="86820" y="181534"/>
                  </a:lnTo>
                  <a:lnTo>
                    <a:pt x="96291" y="178274"/>
                  </a:lnTo>
                  <a:lnTo>
                    <a:pt x="104830" y="174091"/>
                  </a:lnTo>
                  <a:lnTo>
                    <a:pt x="112807" y="168949"/>
                  </a:lnTo>
                  <a:lnTo>
                    <a:pt x="120916" y="161281"/>
                  </a:lnTo>
                  <a:lnTo>
                    <a:pt x="130474" y="1484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7124179" y="3004570"/>
              <a:ext cx="122399" cy="166846"/>
            </a:xfrm>
            <a:custGeom>
              <a:avLst/>
              <a:gdLst/>
              <a:ahLst/>
              <a:cxnLst/>
              <a:rect l="0" t="0" r="0" b="0"/>
              <a:pathLst>
                <a:path w="122399" h="166846">
                  <a:moveTo>
                    <a:pt x="95870" y="0"/>
                  </a:moveTo>
                  <a:lnTo>
                    <a:pt x="84201" y="3000"/>
                  </a:lnTo>
                  <a:lnTo>
                    <a:pt x="73713" y="6423"/>
                  </a:lnTo>
                  <a:lnTo>
                    <a:pt x="63415" y="10619"/>
                  </a:lnTo>
                  <a:lnTo>
                    <a:pt x="53287" y="15519"/>
                  </a:lnTo>
                  <a:lnTo>
                    <a:pt x="43592" y="21000"/>
                  </a:lnTo>
                  <a:lnTo>
                    <a:pt x="34460" y="26936"/>
                  </a:lnTo>
                  <a:lnTo>
                    <a:pt x="26030" y="33370"/>
                  </a:lnTo>
                  <a:lnTo>
                    <a:pt x="18517" y="40517"/>
                  </a:lnTo>
                  <a:lnTo>
                    <a:pt x="11955" y="48434"/>
                  </a:lnTo>
                  <a:lnTo>
                    <a:pt x="6550" y="57038"/>
                  </a:lnTo>
                  <a:lnTo>
                    <a:pt x="2742" y="66192"/>
                  </a:lnTo>
                  <a:lnTo>
                    <a:pt x="626" y="75758"/>
                  </a:lnTo>
                  <a:lnTo>
                    <a:pt x="0" y="85622"/>
                  </a:lnTo>
                  <a:lnTo>
                    <a:pt x="560" y="95696"/>
                  </a:lnTo>
                  <a:lnTo>
                    <a:pt x="2022" y="105913"/>
                  </a:lnTo>
                  <a:lnTo>
                    <a:pt x="4627" y="116060"/>
                  </a:lnTo>
                  <a:lnTo>
                    <a:pt x="9110" y="125800"/>
                  </a:lnTo>
                  <a:lnTo>
                    <a:pt x="15716" y="134977"/>
                  </a:lnTo>
                  <a:lnTo>
                    <a:pt x="24084" y="143444"/>
                  </a:lnTo>
                  <a:lnTo>
                    <a:pt x="33536" y="150985"/>
                  </a:lnTo>
                  <a:lnTo>
                    <a:pt x="43559" y="157563"/>
                  </a:lnTo>
                  <a:lnTo>
                    <a:pt x="53863" y="162810"/>
                  </a:lnTo>
                  <a:lnTo>
                    <a:pt x="64299" y="165980"/>
                  </a:lnTo>
                  <a:lnTo>
                    <a:pt x="74786" y="166845"/>
                  </a:lnTo>
                  <a:lnTo>
                    <a:pt x="84961" y="165477"/>
                  </a:lnTo>
                  <a:lnTo>
                    <a:pt x="94194" y="161976"/>
                  </a:lnTo>
                  <a:lnTo>
                    <a:pt x="102217" y="156617"/>
                  </a:lnTo>
                  <a:lnTo>
                    <a:pt x="108926" y="149614"/>
                  </a:lnTo>
                  <a:lnTo>
                    <a:pt x="114217" y="141027"/>
                  </a:lnTo>
                  <a:lnTo>
                    <a:pt x="118178" y="131038"/>
                  </a:lnTo>
                  <a:lnTo>
                    <a:pt x="120875" y="120080"/>
                  </a:lnTo>
                  <a:lnTo>
                    <a:pt x="122251" y="108734"/>
                  </a:lnTo>
                  <a:lnTo>
                    <a:pt x="122398" y="97363"/>
                  </a:lnTo>
                  <a:lnTo>
                    <a:pt x="121364" y="86120"/>
                  </a:lnTo>
                  <a:lnTo>
                    <a:pt x="119076" y="75036"/>
                  </a:lnTo>
                  <a:lnTo>
                    <a:pt x="115616" y="64113"/>
                  </a:lnTo>
                  <a:lnTo>
                    <a:pt x="111296" y="53775"/>
                  </a:lnTo>
                  <a:lnTo>
                    <a:pt x="106047" y="43865"/>
                  </a:lnTo>
                  <a:lnTo>
                    <a:pt x="98293" y="33511"/>
                  </a:lnTo>
                  <a:lnTo>
                    <a:pt x="85341" y="210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7278612" y="3004570"/>
              <a:ext cx="227886" cy="165259"/>
            </a:xfrm>
            <a:custGeom>
              <a:avLst/>
              <a:gdLst/>
              <a:ahLst/>
              <a:cxnLst/>
              <a:rect l="0" t="0" r="0" b="0"/>
              <a:pathLst>
                <a:path w="227886" h="165259">
                  <a:moveTo>
                    <a:pt x="4607" y="31585"/>
                  </a:moveTo>
                  <a:lnTo>
                    <a:pt x="1807" y="40454"/>
                  </a:lnTo>
                  <a:lnTo>
                    <a:pt x="306" y="49440"/>
                  </a:lnTo>
                  <a:lnTo>
                    <a:pt x="0" y="59431"/>
                  </a:lnTo>
                  <a:lnTo>
                    <a:pt x="679" y="70239"/>
                  </a:lnTo>
                  <a:lnTo>
                    <a:pt x="2146" y="81402"/>
                  </a:lnTo>
                  <a:lnTo>
                    <a:pt x="4220" y="92602"/>
                  </a:lnTo>
                  <a:lnTo>
                    <a:pt x="6902" y="103542"/>
                  </a:lnTo>
                  <a:lnTo>
                    <a:pt x="10374" y="113878"/>
                  </a:lnTo>
                  <a:lnTo>
                    <a:pt x="14674" y="123486"/>
                  </a:lnTo>
                  <a:lnTo>
                    <a:pt x="19865" y="132257"/>
                  </a:lnTo>
                  <a:lnTo>
                    <a:pt x="26105" y="140010"/>
                  </a:lnTo>
                  <a:lnTo>
                    <a:pt x="33376" y="146732"/>
                  </a:lnTo>
                  <a:lnTo>
                    <a:pt x="41361" y="152078"/>
                  </a:lnTo>
                  <a:lnTo>
                    <a:pt x="49558" y="155315"/>
                  </a:lnTo>
                  <a:lnTo>
                    <a:pt x="57662" y="156226"/>
                  </a:lnTo>
                  <a:lnTo>
                    <a:pt x="65559" y="154888"/>
                  </a:lnTo>
                  <a:lnTo>
                    <a:pt x="73241" y="151406"/>
                  </a:lnTo>
                  <a:lnTo>
                    <a:pt x="80741" y="146093"/>
                  </a:lnTo>
                  <a:lnTo>
                    <a:pt x="88101" y="140309"/>
                  </a:lnTo>
                  <a:lnTo>
                    <a:pt x="95354" y="136267"/>
                  </a:lnTo>
                  <a:lnTo>
                    <a:pt x="102536" y="135050"/>
                  </a:lnTo>
                  <a:lnTo>
                    <a:pt x="109665" y="136700"/>
                  </a:lnTo>
                  <a:lnTo>
                    <a:pt x="116759" y="140783"/>
                  </a:lnTo>
                  <a:lnTo>
                    <a:pt x="123837" y="146734"/>
                  </a:lnTo>
                  <a:lnTo>
                    <a:pt x="131235" y="153403"/>
                  </a:lnTo>
                  <a:lnTo>
                    <a:pt x="139573" y="159162"/>
                  </a:lnTo>
                  <a:lnTo>
                    <a:pt x="149105" y="163191"/>
                  </a:lnTo>
                  <a:lnTo>
                    <a:pt x="159440" y="165241"/>
                  </a:lnTo>
                  <a:lnTo>
                    <a:pt x="169762" y="165258"/>
                  </a:lnTo>
                  <a:lnTo>
                    <a:pt x="179587" y="163450"/>
                  </a:lnTo>
                  <a:lnTo>
                    <a:pt x="188622" y="160002"/>
                  </a:lnTo>
                  <a:lnTo>
                    <a:pt x="196610" y="154963"/>
                  </a:lnTo>
                  <a:lnTo>
                    <a:pt x="203534" y="148509"/>
                  </a:lnTo>
                  <a:lnTo>
                    <a:pt x="209537" y="140910"/>
                  </a:lnTo>
                  <a:lnTo>
                    <a:pt x="214819" y="132440"/>
                  </a:lnTo>
                  <a:lnTo>
                    <a:pt x="219557" y="123332"/>
                  </a:lnTo>
                  <a:lnTo>
                    <a:pt x="223571" y="113607"/>
                  </a:lnTo>
                  <a:lnTo>
                    <a:pt x="226364" y="103094"/>
                  </a:lnTo>
                  <a:lnTo>
                    <a:pt x="227761" y="91761"/>
                  </a:lnTo>
                  <a:lnTo>
                    <a:pt x="227885" y="79709"/>
                  </a:lnTo>
                  <a:lnTo>
                    <a:pt x="226981" y="67087"/>
                  </a:lnTo>
                  <a:lnTo>
                    <a:pt x="225302" y="54057"/>
                  </a:lnTo>
                  <a:lnTo>
                    <a:pt x="223218" y="41346"/>
                  </a:lnTo>
                  <a:lnTo>
                    <a:pt x="220996" y="28987"/>
                  </a:lnTo>
                  <a:lnTo>
                    <a:pt x="218445" y="15899"/>
                  </a:lnTo>
                  <a:lnTo>
                    <a:pt x="215177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7552349" y="2899285"/>
              <a:ext cx="144061" cy="267105"/>
            </a:xfrm>
            <a:custGeom>
              <a:avLst/>
              <a:gdLst/>
              <a:ahLst/>
              <a:cxnLst/>
              <a:rect l="0" t="0" r="0" b="0"/>
              <a:pathLst>
                <a:path w="144061" h="267105">
                  <a:moveTo>
                    <a:pt x="4612" y="0"/>
                  </a:moveTo>
                  <a:lnTo>
                    <a:pt x="1811" y="11735"/>
                  </a:lnTo>
                  <a:lnTo>
                    <a:pt x="310" y="22864"/>
                  </a:lnTo>
                  <a:lnTo>
                    <a:pt x="0" y="34462"/>
                  </a:lnTo>
                  <a:lnTo>
                    <a:pt x="507" y="46623"/>
                  </a:lnTo>
                  <a:lnTo>
                    <a:pt x="1324" y="59283"/>
                  </a:lnTo>
                  <a:lnTo>
                    <a:pt x="2145" y="72339"/>
                  </a:lnTo>
                  <a:lnTo>
                    <a:pt x="3002" y="85691"/>
                  </a:lnTo>
                  <a:lnTo>
                    <a:pt x="4177" y="99256"/>
                  </a:lnTo>
                  <a:lnTo>
                    <a:pt x="5811" y="112972"/>
                  </a:lnTo>
                  <a:lnTo>
                    <a:pt x="7739" y="126790"/>
                  </a:lnTo>
                  <a:lnTo>
                    <a:pt x="9579" y="140681"/>
                  </a:lnTo>
                  <a:lnTo>
                    <a:pt x="11118" y="154619"/>
                  </a:lnTo>
                  <a:lnTo>
                    <a:pt x="12473" y="168590"/>
                  </a:lnTo>
                  <a:lnTo>
                    <a:pt x="13990" y="182584"/>
                  </a:lnTo>
                  <a:lnTo>
                    <a:pt x="15874" y="196493"/>
                  </a:lnTo>
                  <a:lnTo>
                    <a:pt x="18485" y="206866"/>
                  </a:lnTo>
                  <a:lnTo>
                    <a:pt x="21746" y="209540"/>
                  </a:lnTo>
                  <a:lnTo>
                    <a:pt x="24890" y="206101"/>
                  </a:lnTo>
                  <a:lnTo>
                    <a:pt x="28049" y="199056"/>
                  </a:lnTo>
                  <a:lnTo>
                    <a:pt x="31676" y="190513"/>
                  </a:lnTo>
                  <a:lnTo>
                    <a:pt x="35994" y="181673"/>
                  </a:lnTo>
                  <a:lnTo>
                    <a:pt x="41320" y="173529"/>
                  </a:lnTo>
                  <a:lnTo>
                    <a:pt x="48159" y="167148"/>
                  </a:lnTo>
                  <a:lnTo>
                    <a:pt x="56640" y="162917"/>
                  </a:lnTo>
                  <a:lnTo>
                    <a:pt x="66415" y="160845"/>
                  </a:lnTo>
                  <a:lnTo>
                    <a:pt x="76883" y="160870"/>
                  </a:lnTo>
                  <a:lnTo>
                    <a:pt x="87618" y="162735"/>
                  </a:lnTo>
                  <a:lnTo>
                    <a:pt x="98247" y="166235"/>
                  </a:lnTo>
                  <a:lnTo>
                    <a:pt x="108376" y="171315"/>
                  </a:lnTo>
                  <a:lnTo>
                    <a:pt x="117841" y="177805"/>
                  </a:lnTo>
                  <a:lnTo>
                    <a:pt x="126348" y="185600"/>
                  </a:lnTo>
                  <a:lnTo>
                    <a:pt x="133391" y="194734"/>
                  </a:lnTo>
                  <a:lnTo>
                    <a:pt x="138823" y="205092"/>
                  </a:lnTo>
                  <a:lnTo>
                    <a:pt x="142489" y="216132"/>
                  </a:lnTo>
                  <a:lnTo>
                    <a:pt x="144060" y="227002"/>
                  </a:lnTo>
                  <a:lnTo>
                    <a:pt x="143551" y="237225"/>
                  </a:lnTo>
                  <a:lnTo>
                    <a:pt x="140940" y="246376"/>
                  </a:lnTo>
                  <a:lnTo>
                    <a:pt x="135997" y="253917"/>
                  </a:lnTo>
                  <a:lnTo>
                    <a:pt x="128820" y="259722"/>
                  </a:lnTo>
                  <a:lnTo>
                    <a:pt x="119767" y="263823"/>
                  </a:lnTo>
                  <a:lnTo>
                    <a:pt x="109256" y="266224"/>
                  </a:lnTo>
                  <a:lnTo>
                    <a:pt x="97681" y="267104"/>
                  </a:lnTo>
                  <a:lnTo>
                    <a:pt x="85572" y="266715"/>
                  </a:lnTo>
                  <a:lnTo>
                    <a:pt x="72204" y="265154"/>
                  </a:lnTo>
                  <a:lnTo>
                    <a:pt x="54175" y="261170"/>
                  </a:lnTo>
                  <a:lnTo>
                    <a:pt x="25669" y="2526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7745122" y="3057212"/>
              <a:ext cx="118305" cy="148329"/>
            </a:xfrm>
            <a:custGeom>
              <a:avLst/>
              <a:gdLst/>
              <a:ahLst/>
              <a:cxnLst/>
              <a:rect l="0" t="0" r="0" b="0"/>
              <a:pathLst>
                <a:path w="118305" h="148329">
                  <a:moveTo>
                    <a:pt x="64523" y="21057"/>
                  </a:moveTo>
                  <a:lnTo>
                    <a:pt x="61097" y="12630"/>
                  </a:lnTo>
                  <a:lnTo>
                    <a:pt x="54757" y="7976"/>
                  </a:lnTo>
                  <a:lnTo>
                    <a:pt x="46985" y="6801"/>
                  </a:lnTo>
                  <a:lnTo>
                    <a:pt x="39050" y="8189"/>
                  </a:lnTo>
                  <a:lnTo>
                    <a:pt x="31276" y="11383"/>
                  </a:lnTo>
                  <a:lnTo>
                    <a:pt x="23865" y="15986"/>
                  </a:lnTo>
                  <a:lnTo>
                    <a:pt x="17091" y="21910"/>
                  </a:lnTo>
                  <a:lnTo>
                    <a:pt x="11054" y="29012"/>
                  </a:lnTo>
                  <a:lnTo>
                    <a:pt x="6013" y="37071"/>
                  </a:lnTo>
                  <a:lnTo>
                    <a:pt x="2455" y="45861"/>
                  </a:lnTo>
                  <a:lnTo>
                    <a:pt x="509" y="55186"/>
                  </a:lnTo>
                  <a:lnTo>
                    <a:pt x="0" y="64888"/>
                  </a:lnTo>
                  <a:lnTo>
                    <a:pt x="638" y="74855"/>
                  </a:lnTo>
                  <a:lnTo>
                    <a:pt x="2143" y="84999"/>
                  </a:lnTo>
                  <a:lnTo>
                    <a:pt x="4439" y="95099"/>
                  </a:lnTo>
                  <a:lnTo>
                    <a:pt x="7648" y="104807"/>
                  </a:lnTo>
                  <a:lnTo>
                    <a:pt x="11772" y="113963"/>
                  </a:lnTo>
                  <a:lnTo>
                    <a:pt x="16846" y="122415"/>
                  </a:lnTo>
                  <a:lnTo>
                    <a:pt x="23008" y="129948"/>
                  </a:lnTo>
                  <a:lnTo>
                    <a:pt x="30232" y="136523"/>
                  </a:lnTo>
                  <a:lnTo>
                    <a:pt x="38353" y="141939"/>
                  </a:lnTo>
                  <a:lnTo>
                    <a:pt x="47175" y="145755"/>
                  </a:lnTo>
                  <a:lnTo>
                    <a:pt x="56512" y="147872"/>
                  </a:lnTo>
                  <a:lnTo>
                    <a:pt x="66051" y="148328"/>
                  </a:lnTo>
                  <a:lnTo>
                    <a:pt x="75374" y="147122"/>
                  </a:lnTo>
                  <a:lnTo>
                    <a:pt x="84268" y="144414"/>
                  </a:lnTo>
                  <a:lnTo>
                    <a:pt x="92543" y="140156"/>
                  </a:lnTo>
                  <a:lnTo>
                    <a:pt x="99956" y="134025"/>
                  </a:lnTo>
                  <a:lnTo>
                    <a:pt x="106452" y="126017"/>
                  </a:lnTo>
                  <a:lnTo>
                    <a:pt x="111814" y="116557"/>
                  </a:lnTo>
                  <a:lnTo>
                    <a:pt x="115593" y="106298"/>
                  </a:lnTo>
                  <a:lnTo>
                    <a:pt x="117691" y="95696"/>
                  </a:lnTo>
                  <a:lnTo>
                    <a:pt x="118304" y="84987"/>
                  </a:lnTo>
                  <a:lnTo>
                    <a:pt x="117736" y="74271"/>
                  </a:lnTo>
                  <a:lnTo>
                    <a:pt x="116278" y="63589"/>
                  </a:lnTo>
                  <a:lnTo>
                    <a:pt x="114014" y="53112"/>
                  </a:lnTo>
                  <a:lnTo>
                    <a:pt x="110825" y="43142"/>
                  </a:lnTo>
                  <a:lnTo>
                    <a:pt x="106729" y="33812"/>
                  </a:lnTo>
                  <a:lnTo>
                    <a:pt x="102163" y="25383"/>
                  </a:lnTo>
                  <a:lnTo>
                    <a:pt x="97458" y="17499"/>
                  </a:lnTo>
                  <a:lnTo>
                    <a:pt x="92204" y="9471"/>
                  </a:lnTo>
                  <a:lnTo>
                    <a:pt x="8557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7914930" y="3067741"/>
              <a:ext cx="73700" cy="73700"/>
            </a:xfrm>
            <a:custGeom>
              <a:avLst/>
              <a:gdLst/>
              <a:ahLst/>
              <a:cxnLst/>
              <a:rect l="0" t="0" r="0" b="0"/>
              <a:pathLst>
                <a:path w="73700" h="73700">
                  <a:moveTo>
                    <a:pt x="0" y="0"/>
                  </a:moveTo>
                  <a:lnTo>
                    <a:pt x="5933" y="11601"/>
                  </a:lnTo>
                  <a:lnTo>
                    <a:pt x="12139" y="21449"/>
                  </a:lnTo>
                  <a:lnTo>
                    <a:pt x="19230" y="30450"/>
                  </a:lnTo>
                  <a:lnTo>
                    <a:pt x="27087" y="38775"/>
                  </a:lnTo>
                  <a:lnTo>
                    <a:pt x="36398" y="47290"/>
                  </a:lnTo>
                  <a:lnTo>
                    <a:pt x="50219" y="57869"/>
                  </a:lnTo>
                  <a:lnTo>
                    <a:pt x="73699" y="736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7904401" y="3004570"/>
              <a:ext cx="147400" cy="400084"/>
            </a:xfrm>
            <a:custGeom>
              <a:avLst/>
              <a:gdLst/>
              <a:ahLst/>
              <a:cxnLst/>
              <a:rect l="0" t="0" r="0" b="0"/>
              <a:pathLst>
                <a:path w="147400" h="400084">
                  <a:moveTo>
                    <a:pt x="147399" y="0"/>
                  </a:moveTo>
                  <a:lnTo>
                    <a:pt x="144465" y="8801"/>
                  </a:lnTo>
                  <a:lnTo>
                    <a:pt x="141683" y="17148"/>
                  </a:lnTo>
                  <a:lnTo>
                    <a:pt x="138778" y="25846"/>
                  </a:lnTo>
                  <a:lnTo>
                    <a:pt x="135565" y="34967"/>
                  </a:lnTo>
                  <a:lnTo>
                    <a:pt x="131751" y="44462"/>
                  </a:lnTo>
                  <a:lnTo>
                    <a:pt x="127238" y="54254"/>
                  </a:lnTo>
                  <a:lnTo>
                    <a:pt x="122248" y="64268"/>
                  </a:lnTo>
                  <a:lnTo>
                    <a:pt x="117209" y="74442"/>
                  </a:lnTo>
                  <a:lnTo>
                    <a:pt x="112373" y="84733"/>
                  </a:lnTo>
                  <a:lnTo>
                    <a:pt x="107652" y="95270"/>
                  </a:lnTo>
                  <a:lnTo>
                    <a:pt x="102724" y="106336"/>
                  </a:lnTo>
                  <a:lnTo>
                    <a:pt x="97412" y="118048"/>
                  </a:lnTo>
                  <a:lnTo>
                    <a:pt x="91862" y="130525"/>
                  </a:lnTo>
                  <a:lnTo>
                    <a:pt x="86436" y="143964"/>
                  </a:lnTo>
                  <a:lnTo>
                    <a:pt x="81337" y="158380"/>
                  </a:lnTo>
                  <a:lnTo>
                    <a:pt x="76436" y="173637"/>
                  </a:lnTo>
                  <a:lnTo>
                    <a:pt x="71386" y="189557"/>
                  </a:lnTo>
                  <a:lnTo>
                    <a:pt x="65989" y="205964"/>
                  </a:lnTo>
                  <a:lnTo>
                    <a:pt x="60211" y="222557"/>
                  </a:lnTo>
                  <a:lnTo>
                    <a:pt x="54100" y="238922"/>
                  </a:lnTo>
                  <a:lnTo>
                    <a:pt x="47730" y="254855"/>
                  </a:lnTo>
                  <a:lnTo>
                    <a:pt x="41334" y="270333"/>
                  </a:lnTo>
                  <a:lnTo>
                    <a:pt x="35273" y="285419"/>
                  </a:lnTo>
                  <a:lnTo>
                    <a:pt x="29718" y="300196"/>
                  </a:lnTo>
                  <a:lnTo>
                    <a:pt x="24667" y="314579"/>
                  </a:lnTo>
                  <a:lnTo>
                    <a:pt x="20041" y="328325"/>
                  </a:lnTo>
                  <a:lnTo>
                    <a:pt x="15749" y="341342"/>
                  </a:lnTo>
                  <a:lnTo>
                    <a:pt x="11852" y="353442"/>
                  </a:lnTo>
                  <a:lnTo>
                    <a:pt x="8189" y="365545"/>
                  </a:lnTo>
                  <a:lnTo>
                    <a:pt x="4441" y="379832"/>
                  </a:lnTo>
                  <a:lnTo>
                    <a:pt x="0" y="4000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8041271" y="3183554"/>
              <a:ext cx="10530" cy="21058"/>
            </a:xfrm>
            <a:custGeom>
              <a:avLst/>
              <a:gdLst/>
              <a:ahLst/>
              <a:cxnLst/>
              <a:rect l="0" t="0" r="0" b="0"/>
              <a:pathLst>
                <a:path w="10530" h="21058">
                  <a:moveTo>
                    <a:pt x="10529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8" name="Freeform 107"/>
          <p:cNvSpPr/>
          <p:nvPr/>
        </p:nvSpPr>
        <p:spPr>
          <a:xfrm>
            <a:off x="6175452" y="3268232"/>
            <a:ext cx="539229" cy="69504"/>
          </a:xfrm>
          <a:custGeom>
            <a:avLst/>
            <a:gdLst/>
            <a:ahLst/>
            <a:cxnLst/>
            <a:rect l="0" t="0" r="0" b="0"/>
            <a:pathLst>
              <a:path w="539229" h="69504">
                <a:moveTo>
                  <a:pt x="528700" y="41664"/>
                </a:moveTo>
                <a:lnTo>
                  <a:pt x="519832" y="38797"/>
                </a:lnTo>
                <a:lnTo>
                  <a:pt x="510845" y="36655"/>
                </a:lnTo>
                <a:lnTo>
                  <a:pt x="500845" y="35052"/>
                </a:lnTo>
                <a:lnTo>
                  <a:pt x="489691" y="33871"/>
                </a:lnTo>
                <a:lnTo>
                  <a:pt x="477232" y="33023"/>
                </a:lnTo>
                <a:lnTo>
                  <a:pt x="463516" y="32425"/>
                </a:lnTo>
                <a:lnTo>
                  <a:pt x="448580" y="32011"/>
                </a:lnTo>
                <a:lnTo>
                  <a:pt x="432354" y="31727"/>
                </a:lnTo>
                <a:lnTo>
                  <a:pt x="414924" y="31534"/>
                </a:lnTo>
                <a:lnTo>
                  <a:pt x="396491" y="31403"/>
                </a:lnTo>
                <a:lnTo>
                  <a:pt x="377288" y="31315"/>
                </a:lnTo>
                <a:lnTo>
                  <a:pt x="357514" y="31260"/>
                </a:lnTo>
                <a:lnTo>
                  <a:pt x="337168" y="31393"/>
                </a:lnTo>
                <a:lnTo>
                  <a:pt x="316064" y="32015"/>
                </a:lnTo>
                <a:lnTo>
                  <a:pt x="294167" y="33246"/>
                </a:lnTo>
                <a:lnTo>
                  <a:pt x="271731" y="34887"/>
                </a:lnTo>
                <a:lnTo>
                  <a:pt x="249211" y="36527"/>
                </a:lnTo>
                <a:lnTo>
                  <a:pt x="226888" y="37929"/>
                </a:lnTo>
                <a:lnTo>
                  <a:pt x="205340" y="39191"/>
                </a:lnTo>
                <a:lnTo>
                  <a:pt x="185476" y="40645"/>
                </a:lnTo>
                <a:lnTo>
                  <a:pt x="167633" y="42470"/>
                </a:lnTo>
                <a:lnTo>
                  <a:pt x="151499" y="44527"/>
                </a:lnTo>
                <a:lnTo>
                  <a:pt x="136420" y="46454"/>
                </a:lnTo>
                <a:lnTo>
                  <a:pt x="121898" y="48047"/>
                </a:lnTo>
                <a:lnTo>
                  <a:pt x="107648" y="49269"/>
                </a:lnTo>
                <a:lnTo>
                  <a:pt x="93525" y="50165"/>
                </a:lnTo>
                <a:lnTo>
                  <a:pt x="79557" y="50770"/>
                </a:lnTo>
                <a:lnTo>
                  <a:pt x="69160" y="50046"/>
                </a:lnTo>
                <a:lnTo>
                  <a:pt x="66478" y="47357"/>
                </a:lnTo>
                <a:lnTo>
                  <a:pt x="69928" y="44110"/>
                </a:lnTo>
                <a:lnTo>
                  <a:pt x="77491" y="40807"/>
                </a:lnTo>
                <a:lnTo>
                  <a:pt x="87978" y="37496"/>
                </a:lnTo>
                <a:lnTo>
                  <a:pt x="100588" y="34164"/>
                </a:lnTo>
                <a:lnTo>
                  <a:pt x="114555" y="30966"/>
                </a:lnTo>
                <a:lnTo>
                  <a:pt x="129122" y="28209"/>
                </a:lnTo>
                <a:lnTo>
                  <a:pt x="143846" y="26023"/>
                </a:lnTo>
                <a:lnTo>
                  <a:pt x="159016" y="24220"/>
                </a:lnTo>
                <a:lnTo>
                  <a:pt x="175490" y="22395"/>
                </a:lnTo>
                <a:lnTo>
                  <a:pt x="193652" y="20318"/>
                </a:lnTo>
                <a:lnTo>
                  <a:pt x="213261" y="18092"/>
                </a:lnTo>
                <a:lnTo>
                  <a:pt x="233728" y="16050"/>
                </a:lnTo>
                <a:lnTo>
                  <a:pt x="254602" y="14380"/>
                </a:lnTo>
                <a:lnTo>
                  <a:pt x="275313" y="13106"/>
                </a:lnTo>
                <a:lnTo>
                  <a:pt x="295132" y="12176"/>
                </a:lnTo>
                <a:lnTo>
                  <a:pt x="313759" y="11515"/>
                </a:lnTo>
                <a:lnTo>
                  <a:pt x="331570" y="11056"/>
                </a:lnTo>
                <a:lnTo>
                  <a:pt x="349378" y="10739"/>
                </a:lnTo>
                <a:lnTo>
                  <a:pt x="367655" y="10524"/>
                </a:lnTo>
                <a:lnTo>
                  <a:pt x="386205" y="10378"/>
                </a:lnTo>
                <a:lnTo>
                  <a:pt x="404368" y="10279"/>
                </a:lnTo>
                <a:lnTo>
                  <a:pt x="421779" y="10217"/>
                </a:lnTo>
                <a:lnTo>
                  <a:pt x="438557" y="10346"/>
                </a:lnTo>
                <a:lnTo>
                  <a:pt x="455115" y="10964"/>
                </a:lnTo>
                <a:lnTo>
                  <a:pt x="471694" y="12193"/>
                </a:lnTo>
                <a:lnTo>
                  <a:pt x="486864" y="13837"/>
                </a:lnTo>
                <a:lnTo>
                  <a:pt x="495661" y="15647"/>
                </a:lnTo>
                <a:lnTo>
                  <a:pt x="494870" y="17363"/>
                </a:lnTo>
                <a:lnTo>
                  <a:pt x="486730" y="18591"/>
                </a:lnTo>
                <a:lnTo>
                  <a:pt x="473961" y="19535"/>
                </a:lnTo>
                <a:lnTo>
                  <a:pt x="459043" y="20654"/>
                </a:lnTo>
                <a:lnTo>
                  <a:pt x="443468" y="22191"/>
                </a:lnTo>
                <a:lnTo>
                  <a:pt x="427914" y="24022"/>
                </a:lnTo>
                <a:lnTo>
                  <a:pt x="412619" y="25781"/>
                </a:lnTo>
                <a:lnTo>
                  <a:pt x="397620" y="27254"/>
                </a:lnTo>
                <a:lnTo>
                  <a:pt x="382881" y="28392"/>
                </a:lnTo>
                <a:lnTo>
                  <a:pt x="368345" y="29230"/>
                </a:lnTo>
                <a:lnTo>
                  <a:pt x="353956" y="29832"/>
                </a:lnTo>
                <a:lnTo>
                  <a:pt x="339506" y="30422"/>
                </a:lnTo>
                <a:lnTo>
                  <a:pt x="324658" y="31358"/>
                </a:lnTo>
                <a:lnTo>
                  <a:pt x="309262" y="32803"/>
                </a:lnTo>
                <a:lnTo>
                  <a:pt x="293496" y="34589"/>
                </a:lnTo>
                <a:lnTo>
                  <a:pt x="277761" y="36327"/>
                </a:lnTo>
                <a:lnTo>
                  <a:pt x="262287" y="37796"/>
                </a:lnTo>
                <a:lnTo>
                  <a:pt x="247134" y="39102"/>
                </a:lnTo>
                <a:lnTo>
                  <a:pt x="232273" y="40585"/>
                </a:lnTo>
                <a:lnTo>
                  <a:pt x="217646" y="42434"/>
                </a:lnTo>
                <a:lnTo>
                  <a:pt x="203197" y="44677"/>
                </a:lnTo>
                <a:lnTo>
                  <a:pt x="188875" y="47262"/>
                </a:lnTo>
                <a:lnTo>
                  <a:pt x="174643" y="50110"/>
                </a:lnTo>
                <a:lnTo>
                  <a:pt x="160473" y="52989"/>
                </a:lnTo>
                <a:lnTo>
                  <a:pt x="146346" y="55535"/>
                </a:lnTo>
                <a:lnTo>
                  <a:pt x="132253" y="57581"/>
                </a:lnTo>
                <a:lnTo>
                  <a:pt x="118348" y="59292"/>
                </a:lnTo>
                <a:lnTo>
                  <a:pt x="104931" y="61055"/>
                </a:lnTo>
                <a:lnTo>
                  <a:pt x="92119" y="63091"/>
                </a:lnTo>
                <a:lnTo>
                  <a:pt x="79549" y="65290"/>
                </a:lnTo>
                <a:lnTo>
                  <a:pt x="66503" y="67314"/>
                </a:lnTo>
                <a:lnTo>
                  <a:pt x="52695" y="68953"/>
                </a:lnTo>
                <a:lnTo>
                  <a:pt x="41151" y="69503"/>
                </a:lnTo>
                <a:lnTo>
                  <a:pt x="36522" y="68441"/>
                </a:lnTo>
                <a:lnTo>
                  <a:pt x="38843" y="66472"/>
                </a:lnTo>
                <a:lnTo>
                  <a:pt x="46314" y="64000"/>
                </a:lnTo>
                <a:lnTo>
                  <a:pt x="57583" y="61204"/>
                </a:lnTo>
                <a:lnTo>
                  <a:pt x="72076" y="58184"/>
                </a:lnTo>
                <a:lnTo>
                  <a:pt x="89264" y="55013"/>
                </a:lnTo>
                <a:lnTo>
                  <a:pt x="108571" y="51904"/>
                </a:lnTo>
                <a:lnTo>
                  <a:pt x="129459" y="49196"/>
                </a:lnTo>
                <a:lnTo>
                  <a:pt x="151474" y="47039"/>
                </a:lnTo>
                <a:lnTo>
                  <a:pt x="173789" y="45251"/>
                </a:lnTo>
                <a:lnTo>
                  <a:pt x="195233" y="43436"/>
                </a:lnTo>
                <a:lnTo>
                  <a:pt x="215260" y="41365"/>
                </a:lnTo>
                <a:lnTo>
                  <a:pt x="234333" y="39142"/>
                </a:lnTo>
                <a:lnTo>
                  <a:pt x="253597" y="37103"/>
                </a:lnTo>
                <a:lnTo>
                  <a:pt x="273714" y="35434"/>
                </a:lnTo>
                <a:lnTo>
                  <a:pt x="294842" y="34161"/>
                </a:lnTo>
                <a:lnTo>
                  <a:pt x="316876" y="33232"/>
                </a:lnTo>
                <a:lnTo>
                  <a:pt x="339627" y="32572"/>
                </a:lnTo>
                <a:lnTo>
                  <a:pt x="362585" y="32113"/>
                </a:lnTo>
                <a:lnTo>
                  <a:pt x="384985" y="31796"/>
                </a:lnTo>
                <a:lnTo>
                  <a:pt x="406446" y="31581"/>
                </a:lnTo>
                <a:lnTo>
                  <a:pt x="426784" y="31435"/>
                </a:lnTo>
                <a:lnTo>
                  <a:pt x="445836" y="31336"/>
                </a:lnTo>
                <a:lnTo>
                  <a:pt x="463562" y="31237"/>
                </a:lnTo>
                <a:lnTo>
                  <a:pt x="476910" y="29991"/>
                </a:lnTo>
                <a:lnTo>
                  <a:pt x="481933" y="26902"/>
                </a:lnTo>
                <a:lnTo>
                  <a:pt x="479996" y="23405"/>
                </a:lnTo>
                <a:lnTo>
                  <a:pt x="472978" y="20126"/>
                </a:lnTo>
                <a:lnTo>
                  <a:pt x="461698" y="17380"/>
                </a:lnTo>
                <a:lnTo>
                  <a:pt x="446874" y="15250"/>
                </a:lnTo>
                <a:lnTo>
                  <a:pt x="429595" y="13677"/>
                </a:lnTo>
                <a:lnTo>
                  <a:pt x="411180" y="12553"/>
                </a:lnTo>
                <a:lnTo>
                  <a:pt x="392468" y="11765"/>
                </a:lnTo>
                <a:lnTo>
                  <a:pt x="373842" y="11221"/>
                </a:lnTo>
                <a:lnTo>
                  <a:pt x="355422" y="10849"/>
                </a:lnTo>
                <a:lnTo>
                  <a:pt x="337217" y="10601"/>
                </a:lnTo>
                <a:lnTo>
                  <a:pt x="319193" y="10603"/>
                </a:lnTo>
                <a:lnTo>
                  <a:pt x="301310" y="11137"/>
                </a:lnTo>
                <a:lnTo>
                  <a:pt x="283533" y="12308"/>
                </a:lnTo>
                <a:lnTo>
                  <a:pt x="265999" y="13910"/>
                </a:lnTo>
                <a:lnTo>
                  <a:pt x="248990" y="15523"/>
                </a:lnTo>
                <a:lnTo>
                  <a:pt x="232618" y="16907"/>
                </a:lnTo>
                <a:lnTo>
                  <a:pt x="216673" y="18158"/>
                </a:lnTo>
                <a:lnTo>
                  <a:pt x="200740" y="19604"/>
                </a:lnTo>
                <a:lnTo>
                  <a:pt x="184578" y="21424"/>
                </a:lnTo>
                <a:lnTo>
                  <a:pt x="168281" y="23477"/>
                </a:lnTo>
                <a:lnTo>
                  <a:pt x="152180" y="25401"/>
                </a:lnTo>
                <a:lnTo>
                  <a:pt x="136457" y="26993"/>
                </a:lnTo>
                <a:lnTo>
                  <a:pt x="121135" y="28214"/>
                </a:lnTo>
                <a:lnTo>
                  <a:pt x="106161" y="29109"/>
                </a:lnTo>
                <a:lnTo>
                  <a:pt x="91463" y="29750"/>
                </a:lnTo>
                <a:lnTo>
                  <a:pt x="77135" y="30367"/>
                </a:lnTo>
                <a:lnTo>
                  <a:pt x="63428" y="31321"/>
                </a:lnTo>
                <a:lnTo>
                  <a:pt x="50421" y="32778"/>
                </a:lnTo>
                <a:lnTo>
                  <a:pt x="37889" y="34573"/>
                </a:lnTo>
                <a:lnTo>
                  <a:pt x="25400" y="36317"/>
                </a:lnTo>
                <a:lnTo>
                  <a:pt x="12780" y="37753"/>
                </a:lnTo>
                <a:lnTo>
                  <a:pt x="2846" y="37789"/>
                </a:lnTo>
                <a:lnTo>
                  <a:pt x="0" y="35758"/>
                </a:lnTo>
                <a:lnTo>
                  <a:pt x="4342" y="32953"/>
                </a:lnTo>
                <a:lnTo>
                  <a:pt x="13791" y="29913"/>
                </a:lnTo>
                <a:lnTo>
                  <a:pt x="26047" y="26753"/>
                </a:lnTo>
                <a:lnTo>
                  <a:pt x="39609" y="23508"/>
                </a:lnTo>
                <a:lnTo>
                  <a:pt x="53701" y="20360"/>
                </a:lnTo>
                <a:lnTo>
                  <a:pt x="67961" y="17632"/>
                </a:lnTo>
                <a:lnTo>
                  <a:pt x="82240" y="15464"/>
                </a:lnTo>
                <a:lnTo>
                  <a:pt x="96484" y="13672"/>
                </a:lnTo>
                <a:lnTo>
                  <a:pt x="110683" y="11854"/>
                </a:lnTo>
                <a:lnTo>
                  <a:pt x="124844" y="9781"/>
                </a:lnTo>
                <a:lnTo>
                  <a:pt x="139139" y="7557"/>
                </a:lnTo>
                <a:lnTo>
                  <a:pt x="153884" y="5518"/>
                </a:lnTo>
                <a:lnTo>
                  <a:pt x="169215" y="3848"/>
                </a:lnTo>
                <a:lnTo>
                  <a:pt x="185107" y="2576"/>
                </a:lnTo>
                <a:lnTo>
                  <a:pt x="201460" y="1646"/>
                </a:lnTo>
                <a:lnTo>
                  <a:pt x="218167" y="987"/>
                </a:lnTo>
                <a:lnTo>
                  <a:pt x="235131" y="527"/>
                </a:lnTo>
                <a:lnTo>
                  <a:pt x="252279" y="211"/>
                </a:lnTo>
                <a:lnTo>
                  <a:pt x="269556" y="0"/>
                </a:lnTo>
                <a:lnTo>
                  <a:pt x="286920" y="26"/>
                </a:lnTo>
                <a:lnTo>
                  <a:pt x="304343" y="577"/>
                </a:lnTo>
                <a:lnTo>
                  <a:pt x="321804" y="1759"/>
                </a:lnTo>
                <a:lnTo>
                  <a:pt x="339122" y="3367"/>
                </a:lnTo>
                <a:lnTo>
                  <a:pt x="355984" y="4985"/>
                </a:lnTo>
                <a:lnTo>
                  <a:pt x="372249" y="6373"/>
                </a:lnTo>
                <a:lnTo>
                  <a:pt x="387781" y="7625"/>
                </a:lnTo>
                <a:lnTo>
                  <a:pt x="402373" y="9072"/>
                </a:lnTo>
                <a:lnTo>
                  <a:pt x="416004" y="10898"/>
                </a:lnTo>
                <a:lnTo>
                  <a:pt x="428803" y="13124"/>
                </a:lnTo>
                <a:lnTo>
                  <a:pt x="440945" y="15698"/>
                </a:lnTo>
                <a:lnTo>
                  <a:pt x="452605" y="18543"/>
                </a:lnTo>
                <a:lnTo>
                  <a:pt x="464082" y="21590"/>
                </a:lnTo>
                <a:lnTo>
                  <a:pt x="475789" y="24781"/>
                </a:lnTo>
                <a:lnTo>
                  <a:pt x="487912" y="28069"/>
                </a:lnTo>
                <a:lnTo>
                  <a:pt x="499863" y="31271"/>
                </a:lnTo>
                <a:lnTo>
                  <a:pt x="511552" y="34381"/>
                </a:lnTo>
                <a:lnTo>
                  <a:pt x="524014" y="37670"/>
                </a:lnTo>
                <a:lnTo>
                  <a:pt x="539228" y="41664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38" name="Group 137"/>
          <p:cNvGrpSpPr/>
          <p:nvPr/>
        </p:nvGrpSpPr>
        <p:grpSpPr>
          <a:xfrm>
            <a:off x="2541126" y="4690052"/>
            <a:ext cx="4694716" cy="608152"/>
            <a:chOff x="2541126" y="4690052"/>
            <a:chExt cx="4694716" cy="608152"/>
          </a:xfrm>
        </p:grpSpPr>
        <p:sp>
          <p:nvSpPr>
            <p:cNvPr id="109" name="Freeform 108"/>
            <p:cNvSpPr/>
            <p:nvPr/>
          </p:nvSpPr>
          <p:spPr>
            <a:xfrm>
              <a:off x="2541126" y="4866534"/>
              <a:ext cx="282139" cy="326494"/>
            </a:xfrm>
            <a:custGeom>
              <a:avLst/>
              <a:gdLst/>
              <a:ahLst/>
              <a:cxnLst/>
              <a:rect l="0" t="0" r="0" b="0"/>
              <a:pathLst>
                <a:path w="282139" h="326494">
                  <a:moveTo>
                    <a:pt x="10126" y="0"/>
                  </a:moveTo>
                  <a:lnTo>
                    <a:pt x="7259" y="8935"/>
                  </a:lnTo>
                  <a:lnTo>
                    <a:pt x="5117" y="18563"/>
                  </a:lnTo>
                  <a:lnTo>
                    <a:pt x="3514" y="29850"/>
                  </a:lnTo>
                  <a:lnTo>
                    <a:pt x="2334" y="42517"/>
                  </a:lnTo>
                  <a:lnTo>
                    <a:pt x="1485" y="55997"/>
                  </a:lnTo>
                  <a:lnTo>
                    <a:pt x="887" y="69869"/>
                  </a:lnTo>
                  <a:lnTo>
                    <a:pt x="473" y="83904"/>
                  </a:lnTo>
                  <a:lnTo>
                    <a:pt x="189" y="97997"/>
                  </a:lnTo>
                  <a:lnTo>
                    <a:pt x="0" y="112097"/>
                  </a:lnTo>
                  <a:lnTo>
                    <a:pt x="42" y="126191"/>
                  </a:lnTo>
                  <a:lnTo>
                    <a:pt x="602" y="140273"/>
                  </a:lnTo>
                  <a:lnTo>
                    <a:pt x="1796" y="154348"/>
                  </a:lnTo>
                  <a:lnTo>
                    <a:pt x="3582" y="168582"/>
                  </a:lnTo>
                  <a:lnTo>
                    <a:pt x="5852" y="183285"/>
                  </a:lnTo>
                  <a:lnTo>
                    <a:pt x="8490" y="198578"/>
                  </a:lnTo>
                  <a:lnTo>
                    <a:pt x="11397" y="214103"/>
                  </a:lnTo>
                  <a:lnTo>
                    <a:pt x="14493" y="229147"/>
                  </a:lnTo>
                  <a:lnTo>
                    <a:pt x="17727" y="243333"/>
                  </a:lnTo>
                  <a:lnTo>
                    <a:pt x="21219" y="256468"/>
                  </a:lnTo>
                  <a:lnTo>
                    <a:pt x="25249" y="268371"/>
                  </a:lnTo>
                  <a:lnTo>
                    <a:pt x="29926" y="279061"/>
                  </a:lnTo>
                  <a:lnTo>
                    <a:pt x="35204" y="288069"/>
                  </a:lnTo>
                  <a:lnTo>
                    <a:pt x="40971" y="294392"/>
                  </a:lnTo>
                  <a:lnTo>
                    <a:pt x="47111" y="297718"/>
                  </a:lnTo>
                  <a:lnTo>
                    <a:pt x="53521" y="298343"/>
                  </a:lnTo>
                  <a:lnTo>
                    <a:pt x="60124" y="296795"/>
                  </a:lnTo>
                  <a:lnTo>
                    <a:pt x="66860" y="293604"/>
                  </a:lnTo>
                  <a:lnTo>
                    <a:pt x="73687" y="289059"/>
                  </a:lnTo>
                  <a:lnTo>
                    <a:pt x="80578" y="283202"/>
                  </a:lnTo>
                  <a:lnTo>
                    <a:pt x="87505" y="276159"/>
                  </a:lnTo>
                  <a:lnTo>
                    <a:pt x="94294" y="268144"/>
                  </a:lnTo>
                  <a:lnTo>
                    <a:pt x="100625" y="259387"/>
                  </a:lnTo>
                  <a:lnTo>
                    <a:pt x="106381" y="250121"/>
                  </a:lnTo>
                  <a:lnTo>
                    <a:pt x="112131" y="241701"/>
                  </a:lnTo>
                  <a:lnTo>
                    <a:pt x="118576" y="237414"/>
                  </a:lnTo>
                  <a:lnTo>
                    <a:pt x="124990" y="238570"/>
                  </a:lnTo>
                  <a:lnTo>
                    <a:pt x="130466" y="243173"/>
                  </a:lnTo>
                  <a:lnTo>
                    <a:pt x="135107" y="249834"/>
                  </a:lnTo>
                  <a:lnTo>
                    <a:pt x="139233" y="257800"/>
                  </a:lnTo>
                  <a:lnTo>
                    <a:pt x="143078" y="266624"/>
                  </a:lnTo>
                  <a:lnTo>
                    <a:pt x="146940" y="276016"/>
                  </a:lnTo>
                  <a:lnTo>
                    <a:pt x="151197" y="285787"/>
                  </a:lnTo>
                  <a:lnTo>
                    <a:pt x="156024" y="295796"/>
                  </a:lnTo>
                  <a:lnTo>
                    <a:pt x="161736" y="305468"/>
                  </a:lnTo>
                  <a:lnTo>
                    <a:pt x="168858" y="313828"/>
                  </a:lnTo>
                  <a:lnTo>
                    <a:pt x="177531" y="320433"/>
                  </a:lnTo>
                  <a:lnTo>
                    <a:pt x="187271" y="324866"/>
                  </a:lnTo>
                  <a:lnTo>
                    <a:pt x="197186" y="326493"/>
                  </a:lnTo>
                  <a:lnTo>
                    <a:pt x="206737" y="325250"/>
                  </a:lnTo>
                  <a:lnTo>
                    <a:pt x="215758" y="321518"/>
                  </a:lnTo>
                  <a:lnTo>
                    <a:pt x="224268" y="315824"/>
                  </a:lnTo>
                  <a:lnTo>
                    <a:pt x="232355" y="308664"/>
                  </a:lnTo>
                  <a:lnTo>
                    <a:pt x="239955" y="300285"/>
                  </a:lnTo>
                  <a:lnTo>
                    <a:pt x="246847" y="290694"/>
                  </a:lnTo>
                  <a:lnTo>
                    <a:pt x="252970" y="279988"/>
                  </a:lnTo>
                  <a:lnTo>
                    <a:pt x="258406" y="268360"/>
                  </a:lnTo>
                  <a:lnTo>
                    <a:pt x="263293" y="256023"/>
                  </a:lnTo>
                  <a:lnTo>
                    <a:pt x="267762" y="243161"/>
                  </a:lnTo>
                  <a:lnTo>
                    <a:pt x="271764" y="229761"/>
                  </a:lnTo>
                  <a:lnTo>
                    <a:pt x="275080" y="215626"/>
                  </a:lnTo>
                  <a:lnTo>
                    <a:pt x="277645" y="200713"/>
                  </a:lnTo>
                  <a:lnTo>
                    <a:pt x="279538" y="185274"/>
                  </a:lnTo>
                  <a:lnTo>
                    <a:pt x="280891" y="169757"/>
                  </a:lnTo>
                  <a:lnTo>
                    <a:pt x="281829" y="154430"/>
                  </a:lnTo>
                  <a:lnTo>
                    <a:pt x="282138" y="139375"/>
                  </a:lnTo>
                  <a:lnTo>
                    <a:pt x="281289" y="124580"/>
                  </a:lnTo>
                  <a:lnTo>
                    <a:pt x="279091" y="110003"/>
                  </a:lnTo>
                  <a:lnTo>
                    <a:pt x="275817" y="95755"/>
                  </a:lnTo>
                  <a:lnTo>
                    <a:pt x="272010" y="82101"/>
                  </a:lnTo>
                  <a:lnTo>
                    <a:pt x="268049" y="69140"/>
                  </a:lnTo>
                  <a:lnTo>
                    <a:pt x="264259" y="56879"/>
                  </a:lnTo>
                  <a:lnTo>
                    <a:pt x="260625" y="43907"/>
                  </a:lnTo>
                  <a:lnTo>
                    <a:pt x="256833" y="26847"/>
                  </a:lnTo>
                  <a:lnTo>
                    <a:pt x="252281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2867107" y="4824421"/>
              <a:ext cx="168457" cy="315856"/>
            </a:xfrm>
            <a:custGeom>
              <a:avLst/>
              <a:gdLst/>
              <a:ahLst/>
              <a:cxnLst/>
              <a:rect l="0" t="0" r="0" b="0"/>
              <a:pathLst>
                <a:path w="168457" h="315856">
                  <a:moveTo>
                    <a:pt x="0" y="0"/>
                  </a:moveTo>
                  <a:lnTo>
                    <a:pt x="67" y="14601"/>
                  </a:lnTo>
                  <a:lnTo>
                    <a:pt x="707" y="27872"/>
                  </a:lnTo>
                  <a:lnTo>
                    <a:pt x="2004" y="41078"/>
                  </a:lnTo>
                  <a:lnTo>
                    <a:pt x="3863" y="54593"/>
                  </a:lnTo>
                  <a:lnTo>
                    <a:pt x="6180" y="68750"/>
                  </a:lnTo>
                  <a:lnTo>
                    <a:pt x="8846" y="83652"/>
                  </a:lnTo>
                  <a:lnTo>
                    <a:pt x="11770" y="99071"/>
                  </a:lnTo>
                  <a:lnTo>
                    <a:pt x="14877" y="114569"/>
                  </a:lnTo>
                  <a:lnTo>
                    <a:pt x="18113" y="129880"/>
                  </a:lnTo>
                  <a:lnTo>
                    <a:pt x="21437" y="144922"/>
                  </a:lnTo>
                  <a:lnTo>
                    <a:pt x="24821" y="159709"/>
                  </a:lnTo>
                  <a:lnTo>
                    <a:pt x="28246" y="174285"/>
                  </a:lnTo>
                  <a:lnTo>
                    <a:pt x="31699" y="188700"/>
                  </a:lnTo>
                  <a:lnTo>
                    <a:pt x="35171" y="203000"/>
                  </a:lnTo>
                  <a:lnTo>
                    <a:pt x="38651" y="217217"/>
                  </a:lnTo>
                  <a:lnTo>
                    <a:pt x="41970" y="231377"/>
                  </a:lnTo>
                  <a:lnTo>
                    <a:pt x="44820" y="245497"/>
                  </a:lnTo>
                  <a:lnTo>
                    <a:pt x="47059" y="259560"/>
                  </a:lnTo>
                  <a:lnTo>
                    <a:pt x="48346" y="272440"/>
                  </a:lnTo>
                  <a:lnTo>
                    <a:pt x="48151" y="280585"/>
                  </a:lnTo>
                  <a:lnTo>
                    <a:pt x="46903" y="281841"/>
                  </a:lnTo>
                  <a:lnTo>
                    <a:pt x="45597" y="277983"/>
                  </a:lnTo>
                  <a:lnTo>
                    <a:pt x="44728" y="270892"/>
                  </a:lnTo>
                  <a:lnTo>
                    <a:pt x="44616" y="262018"/>
                  </a:lnTo>
                  <a:lnTo>
                    <a:pt x="45335" y="252245"/>
                  </a:lnTo>
                  <a:lnTo>
                    <a:pt x="46791" y="242041"/>
                  </a:lnTo>
                  <a:lnTo>
                    <a:pt x="48836" y="231639"/>
                  </a:lnTo>
                  <a:lnTo>
                    <a:pt x="51330" y="221154"/>
                  </a:lnTo>
                  <a:lnTo>
                    <a:pt x="54479" y="210803"/>
                  </a:lnTo>
                  <a:lnTo>
                    <a:pt x="58802" y="200914"/>
                  </a:lnTo>
                  <a:lnTo>
                    <a:pt x="64486" y="191647"/>
                  </a:lnTo>
                  <a:lnTo>
                    <a:pt x="71253" y="183626"/>
                  </a:lnTo>
                  <a:lnTo>
                    <a:pt x="78558" y="177979"/>
                  </a:lnTo>
                  <a:lnTo>
                    <a:pt x="86027" y="175114"/>
                  </a:lnTo>
                  <a:lnTo>
                    <a:pt x="93480" y="174801"/>
                  </a:lnTo>
                  <a:lnTo>
                    <a:pt x="100857" y="176560"/>
                  </a:lnTo>
                  <a:lnTo>
                    <a:pt x="108145" y="179892"/>
                  </a:lnTo>
                  <a:lnTo>
                    <a:pt x="115190" y="184532"/>
                  </a:lnTo>
                  <a:lnTo>
                    <a:pt x="121701" y="190453"/>
                  </a:lnTo>
                  <a:lnTo>
                    <a:pt x="127565" y="197539"/>
                  </a:lnTo>
                  <a:lnTo>
                    <a:pt x="132826" y="205581"/>
                  </a:lnTo>
                  <a:lnTo>
                    <a:pt x="137594" y="214357"/>
                  </a:lnTo>
                  <a:lnTo>
                    <a:pt x="141988" y="223670"/>
                  </a:lnTo>
                  <a:lnTo>
                    <a:pt x="146110" y="233364"/>
                  </a:lnTo>
                  <a:lnTo>
                    <a:pt x="150038" y="243324"/>
                  </a:lnTo>
                  <a:lnTo>
                    <a:pt x="153828" y="253464"/>
                  </a:lnTo>
                  <a:lnTo>
                    <a:pt x="157369" y="263655"/>
                  </a:lnTo>
                  <a:lnTo>
                    <a:pt x="160745" y="274930"/>
                  </a:lnTo>
                  <a:lnTo>
                    <a:pt x="164253" y="290514"/>
                  </a:lnTo>
                  <a:lnTo>
                    <a:pt x="168456" y="3158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3072247" y="4977648"/>
              <a:ext cx="184415" cy="138591"/>
            </a:xfrm>
            <a:custGeom>
              <a:avLst/>
              <a:gdLst/>
              <a:ahLst/>
              <a:cxnLst/>
              <a:rect l="0" t="0" r="0" b="0"/>
              <a:pathLst>
                <a:path w="184415" h="138591">
                  <a:moveTo>
                    <a:pt x="110715" y="46814"/>
                  </a:moveTo>
                  <a:lnTo>
                    <a:pt x="107714" y="38079"/>
                  </a:lnTo>
                  <a:lnTo>
                    <a:pt x="104292" y="30373"/>
                  </a:lnTo>
                  <a:lnTo>
                    <a:pt x="100086" y="22980"/>
                  </a:lnTo>
                  <a:lnTo>
                    <a:pt x="94841" y="16065"/>
                  </a:lnTo>
                  <a:lnTo>
                    <a:pt x="88062" y="10183"/>
                  </a:lnTo>
                  <a:lnTo>
                    <a:pt x="79630" y="5569"/>
                  </a:lnTo>
                  <a:lnTo>
                    <a:pt x="69890" y="2302"/>
                  </a:lnTo>
                  <a:lnTo>
                    <a:pt x="59447" y="477"/>
                  </a:lnTo>
                  <a:lnTo>
                    <a:pt x="48733" y="0"/>
                  </a:lnTo>
                  <a:lnTo>
                    <a:pt x="38289" y="968"/>
                  </a:lnTo>
                  <a:lnTo>
                    <a:pt x="28817" y="3737"/>
                  </a:lnTo>
                  <a:lnTo>
                    <a:pt x="20606" y="8343"/>
                  </a:lnTo>
                  <a:lnTo>
                    <a:pt x="13755" y="14706"/>
                  </a:lnTo>
                  <a:lnTo>
                    <a:pt x="8363" y="22797"/>
                  </a:lnTo>
                  <a:lnTo>
                    <a:pt x="4330" y="32421"/>
                  </a:lnTo>
                  <a:lnTo>
                    <a:pt x="1585" y="43118"/>
                  </a:lnTo>
                  <a:lnTo>
                    <a:pt x="175" y="54283"/>
                  </a:lnTo>
                  <a:lnTo>
                    <a:pt x="0" y="65528"/>
                  </a:lnTo>
                  <a:lnTo>
                    <a:pt x="846" y="76685"/>
                  </a:lnTo>
                  <a:lnTo>
                    <a:pt x="2476" y="87710"/>
                  </a:lnTo>
                  <a:lnTo>
                    <a:pt x="4689" y="98598"/>
                  </a:lnTo>
                  <a:lnTo>
                    <a:pt x="7649" y="109046"/>
                  </a:lnTo>
                  <a:lnTo>
                    <a:pt x="11846" y="118464"/>
                  </a:lnTo>
                  <a:lnTo>
                    <a:pt x="17450" y="126600"/>
                  </a:lnTo>
                  <a:lnTo>
                    <a:pt x="24332" y="133047"/>
                  </a:lnTo>
                  <a:lnTo>
                    <a:pt x="32248" y="137097"/>
                  </a:lnTo>
                  <a:lnTo>
                    <a:pt x="40939" y="138590"/>
                  </a:lnTo>
                  <a:lnTo>
                    <a:pt x="50029" y="137660"/>
                  </a:lnTo>
                  <a:lnTo>
                    <a:pt x="59043" y="134460"/>
                  </a:lnTo>
                  <a:lnTo>
                    <a:pt x="67721" y="129301"/>
                  </a:lnTo>
                  <a:lnTo>
                    <a:pt x="75681" y="122265"/>
                  </a:lnTo>
                  <a:lnTo>
                    <a:pt x="82348" y="113125"/>
                  </a:lnTo>
                  <a:lnTo>
                    <a:pt x="87534" y="101946"/>
                  </a:lnTo>
                  <a:lnTo>
                    <a:pt x="91373" y="89205"/>
                  </a:lnTo>
                  <a:lnTo>
                    <a:pt x="94124" y="75590"/>
                  </a:lnTo>
                  <a:lnTo>
                    <a:pt x="96076" y="61647"/>
                  </a:lnTo>
                  <a:lnTo>
                    <a:pt x="98280" y="49911"/>
                  </a:lnTo>
                  <a:lnTo>
                    <a:pt x="101472" y="44131"/>
                  </a:lnTo>
                  <a:lnTo>
                    <a:pt x="104841" y="44582"/>
                  </a:lnTo>
                  <a:lnTo>
                    <a:pt x="108156" y="49683"/>
                  </a:lnTo>
                  <a:lnTo>
                    <a:pt x="111453" y="57733"/>
                  </a:lnTo>
                  <a:lnTo>
                    <a:pt x="114769" y="67330"/>
                  </a:lnTo>
                  <a:lnTo>
                    <a:pt x="118133" y="77624"/>
                  </a:lnTo>
                  <a:lnTo>
                    <a:pt x="121871" y="87861"/>
                  </a:lnTo>
                  <a:lnTo>
                    <a:pt x="126593" y="97230"/>
                  </a:lnTo>
                  <a:lnTo>
                    <a:pt x="132544" y="105385"/>
                  </a:lnTo>
                  <a:lnTo>
                    <a:pt x="139578" y="112028"/>
                  </a:lnTo>
                  <a:lnTo>
                    <a:pt x="148226" y="117253"/>
                  </a:lnTo>
                  <a:lnTo>
                    <a:pt x="161489" y="120398"/>
                  </a:lnTo>
                  <a:lnTo>
                    <a:pt x="184414" y="1205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3273106" y="4792835"/>
              <a:ext cx="25670" cy="315856"/>
            </a:xfrm>
            <a:custGeom>
              <a:avLst/>
              <a:gdLst/>
              <a:ahLst/>
              <a:cxnLst/>
              <a:rect l="0" t="0" r="0" b="0"/>
              <a:pathLst>
                <a:path w="25670" h="315856">
                  <a:moveTo>
                    <a:pt x="4612" y="0"/>
                  </a:moveTo>
                  <a:lnTo>
                    <a:pt x="1813" y="11802"/>
                  </a:lnTo>
                  <a:lnTo>
                    <a:pt x="311" y="23571"/>
                  </a:lnTo>
                  <a:lnTo>
                    <a:pt x="0" y="36470"/>
                  </a:lnTo>
                  <a:lnTo>
                    <a:pt x="507" y="50664"/>
                  </a:lnTo>
                  <a:lnTo>
                    <a:pt x="1326" y="66289"/>
                  </a:lnTo>
                  <a:lnTo>
                    <a:pt x="2146" y="83265"/>
                  </a:lnTo>
                  <a:lnTo>
                    <a:pt x="3003" y="101366"/>
                  </a:lnTo>
                  <a:lnTo>
                    <a:pt x="4178" y="120335"/>
                  </a:lnTo>
                  <a:lnTo>
                    <a:pt x="5812" y="139937"/>
                  </a:lnTo>
                  <a:lnTo>
                    <a:pt x="7739" y="159825"/>
                  </a:lnTo>
                  <a:lnTo>
                    <a:pt x="9579" y="179556"/>
                  </a:lnTo>
                  <a:lnTo>
                    <a:pt x="11119" y="198892"/>
                  </a:lnTo>
                  <a:lnTo>
                    <a:pt x="12474" y="217468"/>
                  </a:lnTo>
                  <a:lnTo>
                    <a:pt x="13991" y="234724"/>
                  </a:lnTo>
                  <a:lnTo>
                    <a:pt x="15859" y="250470"/>
                  </a:lnTo>
                  <a:lnTo>
                    <a:pt x="17955" y="264592"/>
                  </a:lnTo>
                  <a:lnTo>
                    <a:pt x="20127" y="278362"/>
                  </a:lnTo>
                  <a:lnTo>
                    <a:pt x="22571" y="294106"/>
                  </a:lnTo>
                  <a:lnTo>
                    <a:pt x="25669" y="3158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3130319" y="4911362"/>
              <a:ext cx="210571" cy="18345"/>
            </a:xfrm>
            <a:custGeom>
              <a:avLst/>
              <a:gdLst/>
              <a:ahLst/>
              <a:cxnLst/>
              <a:rect l="0" t="0" r="0" b="0"/>
              <a:pathLst>
                <a:path w="210571" h="18345">
                  <a:moveTo>
                    <a:pt x="210570" y="7815"/>
                  </a:moveTo>
                  <a:lnTo>
                    <a:pt x="198835" y="4948"/>
                  </a:lnTo>
                  <a:lnTo>
                    <a:pt x="187707" y="2807"/>
                  </a:lnTo>
                  <a:lnTo>
                    <a:pt x="176103" y="1208"/>
                  </a:lnTo>
                  <a:lnTo>
                    <a:pt x="163770" y="200"/>
                  </a:lnTo>
                  <a:lnTo>
                    <a:pt x="150461" y="0"/>
                  </a:lnTo>
                  <a:lnTo>
                    <a:pt x="136151" y="651"/>
                  </a:lnTo>
                  <a:lnTo>
                    <a:pt x="120974" y="1890"/>
                  </a:lnTo>
                  <a:lnTo>
                    <a:pt x="105112" y="3254"/>
                  </a:lnTo>
                  <a:lnTo>
                    <a:pt x="88755" y="4468"/>
                  </a:lnTo>
                  <a:lnTo>
                    <a:pt x="72419" y="5633"/>
                  </a:lnTo>
                  <a:lnTo>
                    <a:pt x="55133" y="7361"/>
                  </a:lnTo>
                  <a:lnTo>
                    <a:pt x="33147" y="10914"/>
                  </a:lnTo>
                  <a:lnTo>
                    <a:pt x="0" y="1834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3625159" y="4834949"/>
              <a:ext cx="42115" cy="284270"/>
            </a:xfrm>
            <a:custGeom>
              <a:avLst/>
              <a:gdLst/>
              <a:ahLst/>
              <a:cxnLst/>
              <a:rect l="0" t="0" r="0" b="0"/>
              <a:pathLst>
                <a:path w="42115" h="284270">
                  <a:moveTo>
                    <a:pt x="0" y="0"/>
                  </a:moveTo>
                  <a:lnTo>
                    <a:pt x="67" y="14602"/>
                  </a:lnTo>
                  <a:lnTo>
                    <a:pt x="707" y="27873"/>
                  </a:lnTo>
                  <a:lnTo>
                    <a:pt x="2004" y="41069"/>
                  </a:lnTo>
                  <a:lnTo>
                    <a:pt x="3863" y="54238"/>
                  </a:lnTo>
                  <a:lnTo>
                    <a:pt x="6180" y="67099"/>
                  </a:lnTo>
                  <a:lnTo>
                    <a:pt x="8842" y="79508"/>
                  </a:lnTo>
                  <a:lnTo>
                    <a:pt x="11593" y="91794"/>
                  </a:lnTo>
                  <a:lnTo>
                    <a:pt x="14051" y="104644"/>
                  </a:lnTo>
                  <a:lnTo>
                    <a:pt x="16038" y="118399"/>
                  </a:lnTo>
                  <a:lnTo>
                    <a:pt x="17709" y="132908"/>
                  </a:lnTo>
                  <a:lnTo>
                    <a:pt x="19445" y="147727"/>
                  </a:lnTo>
                  <a:lnTo>
                    <a:pt x="21463" y="162549"/>
                  </a:lnTo>
                  <a:lnTo>
                    <a:pt x="23651" y="177248"/>
                  </a:lnTo>
                  <a:lnTo>
                    <a:pt x="25666" y="191796"/>
                  </a:lnTo>
                  <a:lnTo>
                    <a:pt x="27323" y="206200"/>
                  </a:lnTo>
                  <a:lnTo>
                    <a:pt x="28790" y="220267"/>
                  </a:lnTo>
                  <a:lnTo>
                    <a:pt x="30753" y="235185"/>
                  </a:lnTo>
                  <a:lnTo>
                    <a:pt x="34499" y="254503"/>
                  </a:lnTo>
                  <a:lnTo>
                    <a:pt x="42114" y="2842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3666149" y="4866534"/>
              <a:ext cx="106410" cy="210571"/>
            </a:xfrm>
            <a:custGeom>
              <a:avLst/>
              <a:gdLst/>
              <a:ahLst/>
              <a:cxnLst/>
              <a:rect l="0" t="0" r="0" b="0"/>
              <a:pathLst>
                <a:path w="106410" h="210571">
                  <a:moveTo>
                    <a:pt x="106409" y="0"/>
                  </a:moveTo>
                  <a:lnTo>
                    <a:pt x="100541" y="5935"/>
                  </a:lnTo>
                  <a:lnTo>
                    <a:pt x="94976" y="12140"/>
                  </a:lnTo>
                  <a:lnTo>
                    <a:pt x="89178" y="19231"/>
                  </a:lnTo>
                  <a:lnTo>
                    <a:pt x="83097" y="26998"/>
                  </a:lnTo>
                  <a:lnTo>
                    <a:pt x="76767" y="34996"/>
                  </a:lnTo>
                  <a:lnTo>
                    <a:pt x="70239" y="42938"/>
                  </a:lnTo>
                  <a:lnTo>
                    <a:pt x="63563" y="50712"/>
                  </a:lnTo>
                  <a:lnTo>
                    <a:pt x="56780" y="58305"/>
                  </a:lnTo>
                  <a:lnTo>
                    <a:pt x="49923" y="65742"/>
                  </a:lnTo>
                  <a:lnTo>
                    <a:pt x="43013" y="73057"/>
                  </a:lnTo>
                  <a:lnTo>
                    <a:pt x="36068" y="80281"/>
                  </a:lnTo>
                  <a:lnTo>
                    <a:pt x="29103" y="87447"/>
                  </a:lnTo>
                  <a:lnTo>
                    <a:pt x="22291" y="94736"/>
                  </a:lnTo>
                  <a:lnTo>
                    <a:pt x="15943" y="102468"/>
                  </a:lnTo>
                  <a:lnTo>
                    <a:pt x="10201" y="110784"/>
                  </a:lnTo>
                  <a:lnTo>
                    <a:pt x="5363" y="119658"/>
                  </a:lnTo>
                  <a:lnTo>
                    <a:pt x="1944" y="128993"/>
                  </a:lnTo>
                  <a:lnTo>
                    <a:pt x="101" y="138672"/>
                  </a:lnTo>
                  <a:lnTo>
                    <a:pt x="0" y="148273"/>
                  </a:lnTo>
                  <a:lnTo>
                    <a:pt x="1977" y="157106"/>
                  </a:lnTo>
                  <a:lnTo>
                    <a:pt x="6012" y="164856"/>
                  </a:lnTo>
                  <a:lnTo>
                    <a:pt x="11805" y="171550"/>
                  </a:lnTo>
                  <a:lnTo>
                    <a:pt x="18973" y="177362"/>
                  </a:lnTo>
                  <a:lnTo>
                    <a:pt x="27160" y="182495"/>
                  </a:lnTo>
                  <a:lnTo>
                    <a:pt x="36077" y="187131"/>
                  </a:lnTo>
                  <a:lnTo>
                    <a:pt x="45507" y="191414"/>
                  </a:lnTo>
                  <a:lnTo>
                    <a:pt x="55282" y="195445"/>
                  </a:lnTo>
                  <a:lnTo>
                    <a:pt x="65027" y="199150"/>
                  </a:lnTo>
                  <a:lnTo>
                    <a:pt x="75210" y="202654"/>
                  </a:lnTo>
                  <a:lnTo>
                    <a:pt x="87840" y="206266"/>
                  </a:lnTo>
                  <a:lnTo>
                    <a:pt x="106409" y="2105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3825200" y="5003405"/>
              <a:ext cx="31587" cy="94757"/>
            </a:xfrm>
            <a:custGeom>
              <a:avLst/>
              <a:gdLst/>
              <a:ahLst/>
              <a:cxnLst/>
              <a:rect l="0" t="0" r="0" b="0"/>
              <a:pathLst>
                <a:path w="31587" h="94757">
                  <a:moveTo>
                    <a:pt x="0" y="0"/>
                  </a:moveTo>
                  <a:lnTo>
                    <a:pt x="2934" y="11668"/>
                  </a:lnTo>
                  <a:lnTo>
                    <a:pt x="5716" y="22157"/>
                  </a:lnTo>
                  <a:lnTo>
                    <a:pt x="8615" y="32454"/>
                  </a:lnTo>
                  <a:lnTo>
                    <a:pt x="11696" y="42676"/>
                  </a:lnTo>
                  <a:lnTo>
                    <a:pt x="15427" y="53944"/>
                  </a:lnTo>
                  <a:lnTo>
                    <a:pt x="21254" y="69489"/>
                  </a:lnTo>
                  <a:lnTo>
                    <a:pt x="31586" y="947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3814672" y="487706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3891921" y="4924313"/>
              <a:ext cx="133322" cy="142264"/>
            </a:xfrm>
            <a:custGeom>
              <a:avLst/>
              <a:gdLst/>
              <a:ahLst/>
              <a:cxnLst/>
              <a:rect l="0" t="0" r="0" b="0"/>
              <a:pathLst>
                <a:path w="133322" h="142264">
                  <a:moveTo>
                    <a:pt x="17507" y="89621"/>
                  </a:moveTo>
                  <a:lnTo>
                    <a:pt x="20441" y="101288"/>
                  </a:lnTo>
                  <a:lnTo>
                    <a:pt x="23224" y="111778"/>
                  </a:lnTo>
                  <a:lnTo>
                    <a:pt x="26084" y="122008"/>
                  </a:lnTo>
                  <a:lnTo>
                    <a:pt x="27687" y="129666"/>
                  </a:lnTo>
                  <a:lnTo>
                    <a:pt x="26708" y="131665"/>
                  </a:lnTo>
                  <a:lnTo>
                    <a:pt x="24244" y="129018"/>
                  </a:lnTo>
                  <a:lnTo>
                    <a:pt x="21119" y="123361"/>
                  </a:lnTo>
                  <a:lnTo>
                    <a:pt x="17717" y="115859"/>
                  </a:lnTo>
                  <a:lnTo>
                    <a:pt x="14206" y="107230"/>
                  </a:lnTo>
                  <a:lnTo>
                    <a:pt x="10666" y="97905"/>
                  </a:lnTo>
                  <a:lnTo>
                    <a:pt x="7288" y="87978"/>
                  </a:lnTo>
                  <a:lnTo>
                    <a:pt x="4391" y="77304"/>
                  </a:lnTo>
                  <a:lnTo>
                    <a:pt x="2111" y="65855"/>
                  </a:lnTo>
                  <a:lnTo>
                    <a:pt x="580" y="53888"/>
                  </a:lnTo>
                  <a:lnTo>
                    <a:pt x="0" y="41853"/>
                  </a:lnTo>
                  <a:lnTo>
                    <a:pt x="403" y="30034"/>
                  </a:lnTo>
                  <a:lnTo>
                    <a:pt x="2149" y="19166"/>
                  </a:lnTo>
                  <a:lnTo>
                    <a:pt x="5980" y="10464"/>
                  </a:lnTo>
                  <a:lnTo>
                    <a:pt x="12112" y="4402"/>
                  </a:lnTo>
                  <a:lnTo>
                    <a:pt x="20146" y="961"/>
                  </a:lnTo>
                  <a:lnTo>
                    <a:pt x="29366" y="0"/>
                  </a:lnTo>
                  <a:lnTo>
                    <a:pt x="39220" y="1170"/>
                  </a:lnTo>
                  <a:lnTo>
                    <a:pt x="49070" y="4189"/>
                  </a:lnTo>
                  <a:lnTo>
                    <a:pt x="58135" y="8939"/>
                  </a:lnTo>
                  <a:lnTo>
                    <a:pt x="66079" y="15200"/>
                  </a:lnTo>
                  <a:lnTo>
                    <a:pt x="73088" y="22670"/>
                  </a:lnTo>
                  <a:lnTo>
                    <a:pt x="79652" y="31053"/>
                  </a:lnTo>
                  <a:lnTo>
                    <a:pt x="86106" y="40099"/>
                  </a:lnTo>
                  <a:lnTo>
                    <a:pt x="92446" y="49612"/>
                  </a:lnTo>
                  <a:lnTo>
                    <a:pt x="98411" y="59451"/>
                  </a:lnTo>
                  <a:lnTo>
                    <a:pt x="103873" y="69513"/>
                  </a:lnTo>
                  <a:lnTo>
                    <a:pt x="108846" y="79729"/>
                  </a:lnTo>
                  <a:lnTo>
                    <a:pt x="113414" y="90046"/>
                  </a:lnTo>
                  <a:lnTo>
                    <a:pt x="117666" y="100420"/>
                  </a:lnTo>
                  <a:lnTo>
                    <a:pt x="121533" y="110372"/>
                  </a:lnTo>
                  <a:lnTo>
                    <a:pt x="125171" y="119973"/>
                  </a:lnTo>
                  <a:lnTo>
                    <a:pt x="128899" y="130066"/>
                  </a:lnTo>
                  <a:lnTo>
                    <a:pt x="133321" y="14226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4051670" y="4725046"/>
              <a:ext cx="110443" cy="349059"/>
            </a:xfrm>
            <a:custGeom>
              <a:avLst/>
              <a:gdLst/>
              <a:ahLst/>
              <a:cxnLst/>
              <a:rect l="0" t="0" r="0" b="0"/>
              <a:pathLst>
                <a:path w="110443" h="349059">
                  <a:moveTo>
                    <a:pt x="89385" y="257302"/>
                  </a:moveTo>
                  <a:lnTo>
                    <a:pt x="89184" y="245768"/>
                  </a:lnTo>
                  <a:lnTo>
                    <a:pt x="87264" y="236560"/>
                  </a:lnTo>
                  <a:lnTo>
                    <a:pt x="83374" y="228861"/>
                  </a:lnTo>
                  <a:lnTo>
                    <a:pt x="77795" y="222624"/>
                  </a:lnTo>
                  <a:lnTo>
                    <a:pt x="70846" y="218210"/>
                  </a:lnTo>
                  <a:lnTo>
                    <a:pt x="62850" y="215664"/>
                  </a:lnTo>
                  <a:lnTo>
                    <a:pt x="54252" y="214907"/>
                  </a:lnTo>
                  <a:lnTo>
                    <a:pt x="45579" y="215905"/>
                  </a:lnTo>
                  <a:lnTo>
                    <a:pt x="37131" y="218466"/>
                  </a:lnTo>
                  <a:lnTo>
                    <a:pt x="29157" y="222453"/>
                  </a:lnTo>
                  <a:lnTo>
                    <a:pt x="21949" y="227870"/>
                  </a:lnTo>
                  <a:lnTo>
                    <a:pt x="15587" y="234590"/>
                  </a:lnTo>
                  <a:lnTo>
                    <a:pt x="10144" y="242541"/>
                  </a:lnTo>
                  <a:lnTo>
                    <a:pt x="5778" y="251780"/>
                  </a:lnTo>
                  <a:lnTo>
                    <a:pt x="2478" y="262214"/>
                  </a:lnTo>
                  <a:lnTo>
                    <a:pt x="413" y="273474"/>
                  </a:lnTo>
                  <a:lnTo>
                    <a:pt x="0" y="285024"/>
                  </a:lnTo>
                  <a:lnTo>
                    <a:pt x="1316" y="296527"/>
                  </a:lnTo>
                  <a:lnTo>
                    <a:pt x="4148" y="307690"/>
                  </a:lnTo>
                  <a:lnTo>
                    <a:pt x="8183" y="318186"/>
                  </a:lnTo>
                  <a:lnTo>
                    <a:pt x="13121" y="327897"/>
                  </a:lnTo>
                  <a:lnTo>
                    <a:pt x="18876" y="336401"/>
                  </a:lnTo>
                  <a:lnTo>
                    <a:pt x="25562" y="342910"/>
                  </a:lnTo>
                  <a:lnTo>
                    <a:pt x="33163" y="347166"/>
                  </a:lnTo>
                  <a:lnTo>
                    <a:pt x="41385" y="349058"/>
                  </a:lnTo>
                  <a:lnTo>
                    <a:pt x="49750" y="348366"/>
                  </a:lnTo>
                  <a:lnTo>
                    <a:pt x="57964" y="345233"/>
                  </a:lnTo>
                  <a:lnTo>
                    <a:pt x="65767" y="340064"/>
                  </a:lnTo>
                  <a:lnTo>
                    <a:pt x="72855" y="333324"/>
                  </a:lnTo>
                  <a:lnTo>
                    <a:pt x="79134" y="325423"/>
                  </a:lnTo>
                  <a:lnTo>
                    <a:pt x="84519" y="316528"/>
                  </a:lnTo>
                  <a:lnTo>
                    <a:pt x="88845" y="306582"/>
                  </a:lnTo>
                  <a:lnTo>
                    <a:pt x="92128" y="295629"/>
                  </a:lnTo>
                  <a:lnTo>
                    <a:pt x="94520" y="283664"/>
                  </a:lnTo>
                  <a:lnTo>
                    <a:pt x="96218" y="270568"/>
                  </a:lnTo>
                  <a:lnTo>
                    <a:pt x="97400" y="256384"/>
                  </a:lnTo>
                  <a:lnTo>
                    <a:pt x="98214" y="241281"/>
                  </a:lnTo>
                  <a:lnTo>
                    <a:pt x="98768" y="225465"/>
                  </a:lnTo>
                  <a:lnTo>
                    <a:pt x="99140" y="209131"/>
                  </a:lnTo>
                  <a:lnTo>
                    <a:pt x="99220" y="192757"/>
                  </a:lnTo>
                  <a:lnTo>
                    <a:pt x="98742" y="177071"/>
                  </a:lnTo>
                  <a:lnTo>
                    <a:pt x="97604" y="162403"/>
                  </a:lnTo>
                  <a:lnTo>
                    <a:pt x="95855" y="148419"/>
                  </a:lnTo>
                  <a:lnTo>
                    <a:pt x="93610" y="134341"/>
                  </a:lnTo>
                  <a:lnTo>
                    <a:pt x="90988" y="119719"/>
                  </a:lnTo>
                  <a:lnTo>
                    <a:pt x="88092" y="104608"/>
                  </a:lnTo>
                  <a:lnTo>
                    <a:pt x="85003" y="89377"/>
                  </a:lnTo>
                  <a:lnTo>
                    <a:pt x="81779" y="74274"/>
                  </a:lnTo>
                  <a:lnTo>
                    <a:pt x="78463" y="59385"/>
                  </a:lnTo>
                  <a:lnTo>
                    <a:pt x="75083" y="44709"/>
                  </a:lnTo>
                  <a:lnTo>
                    <a:pt x="71656" y="30238"/>
                  </a:lnTo>
                  <a:lnTo>
                    <a:pt x="68009" y="16914"/>
                  </a:lnTo>
                  <a:lnTo>
                    <a:pt x="63055" y="6662"/>
                  </a:lnTo>
                  <a:lnTo>
                    <a:pt x="56760" y="862"/>
                  </a:lnTo>
                  <a:lnTo>
                    <a:pt x="51128" y="0"/>
                  </a:lnTo>
                  <a:lnTo>
                    <a:pt x="46797" y="3366"/>
                  </a:lnTo>
                  <a:lnTo>
                    <a:pt x="43662" y="9949"/>
                  </a:lnTo>
                  <a:lnTo>
                    <a:pt x="41460" y="18855"/>
                  </a:lnTo>
                  <a:lnTo>
                    <a:pt x="39947" y="29397"/>
                  </a:lnTo>
                  <a:lnTo>
                    <a:pt x="39253" y="41236"/>
                  </a:lnTo>
                  <a:lnTo>
                    <a:pt x="39843" y="54322"/>
                  </a:lnTo>
                  <a:lnTo>
                    <a:pt x="41868" y="68537"/>
                  </a:lnTo>
                  <a:lnTo>
                    <a:pt x="45026" y="83679"/>
                  </a:lnTo>
                  <a:lnTo>
                    <a:pt x="48754" y="99530"/>
                  </a:lnTo>
                  <a:lnTo>
                    <a:pt x="52669" y="115896"/>
                  </a:lnTo>
                  <a:lnTo>
                    <a:pt x="56583" y="132464"/>
                  </a:lnTo>
                  <a:lnTo>
                    <a:pt x="60431" y="148813"/>
                  </a:lnTo>
                  <a:lnTo>
                    <a:pt x="64200" y="164731"/>
                  </a:lnTo>
                  <a:lnTo>
                    <a:pt x="67900" y="180030"/>
                  </a:lnTo>
                  <a:lnTo>
                    <a:pt x="71543" y="194464"/>
                  </a:lnTo>
                  <a:lnTo>
                    <a:pt x="75147" y="207989"/>
                  </a:lnTo>
                  <a:lnTo>
                    <a:pt x="78721" y="220718"/>
                  </a:lnTo>
                  <a:lnTo>
                    <a:pt x="82275" y="232813"/>
                  </a:lnTo>
                  <a:lnTo>
                    <a:pt x="85815" y="244428"/>
                  </a:lnTo>
                  <a:lnTo>
                    <a:pt x="89385" y="255432"/>
                  </a:lnTo>
                  <a:lnTo>
                    <a:pt x="93528" y="266607"/>
                  </a:lnTo>
                  <a:lnTo>
                    <a:pt x="99723" y="280055"/>
                  </a:lnTo>
                  <a:lnTo>
                    <a:pt x="110442" y="29941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4429712" y="4866534"/>
              <a:ext cx="105533" cy="146951"/>
            </a:xfrm>
            <a:custGeom>
              <a:avLst/>
              <a:gdLst/>
              <a:ahLst/>
              <a:cxnLst/>
              <a:rect l="0" t="0" r="0" b="0"/>
              <a:pathLst>
                <a:path w="105533" h="146951">
                  <a:moveTo>
                    <a:pt x="58784" y="0"/>
                  </a:moveTo>
                  <a:lnTo>
                    <a:pt x="50049" y="3001"/>
                  </a:lnTo>
                  <a:lnTo>
                    <a:pt x="42343" y="6423"/>
                  </a:lnTo>
                  <a:lnTo>
                    <a:pt x="34946" y="10624"/>
                  </a:lnTo>
                  <a:lnTo>
                    <a:pt x="27857" y="15697"/>
                  </a:lnTo>
                  <a:lnTo>
                    <a:pt x="21327" y="21827"/>
                  </a:lnTo>
                  <a:lnTo>
                    <a:pt x="15459" y="29015"/>
                  </a:lnTo>
                  <a:lnTo>
                    <a:pt x="10367" y="37275"/>
                  </a:lnTo>
                  <a:lnTo>
                    <a:pt x="6245" y="46718"/>
                  </a:lnTo>
                  <a:lnTo>
                    <a:pt x="3108" y="57287"/>
                  </a:lnTo>
                  <a:lnTo>
                    <a:pt x="984" y="68636"/>
                  </a:lnTo>
                  <a:lnTo>
                    <a:pt x="0" y="80246"/>
                  </a:lnTo>
                  <a:lnTo>
                    <a:pt x="124" y="91784"/>
                  </a:lnTo>
                  <a:lnTo>
                    <a:pt x="1512" y="102800"/>
                  </a:lnTo>
                  <a:lnTo>
                    <a:pt x="4570" y="112665"/>
                  </a:lnTo>
                  <a:lnTo>
                    <a:pt x="9370" y="121149"/>
                  </a:lnTo>
                  <a:lnTo>
                    <a:pt x="15695" y="128353"/>
                  </a:lnTo>
                  <a:lnTo>
                    <a:pt x="23227" y="134515"/>
                  </a:lnTo>
                  <a:lnTo>
                    <a:pt x="31659" y="139874"/>
                  </a:lnTo>
                  <a:lnTo>
                    <a:pt x="40572" y="144154"/>
                  </a:lnTo>
                  <a:lnTo>
                    <a:pt x="49467" y="146601"/>
                  </a:lnTo>
                  <a:lnTo>
                    <a:pt x="58074" y="146950"/>
                  </a:lnTo>
                  <a:lnTo>
                    <a:pt x="66326" y="145387"/>
                  </a:lnTo>
                  <a:lnTo>
                    <a:pt x="74255" y="142281"/>
                  </a:lnTo>
                  <a:lnTo>
                    <a:pt x="81914" y="137996"/>
                  </a:lnTo>
                  <a:lnTo>
                    <a:pt x="89042" y="132528"/>
                  </a:lnTo>
                  <a:lnTo>
                    <a:pt x="95079" y="125510"/>
                  </a:lnTo>
                  <a:lnTo>
                    <a:pt x="99801" y="116870"/>
                  </a:lnTo>
                  <a:lnTo>
                    <a:pt x="103141" y="106968"/>
                  </a:lnTo>
                  <a:lnTo>
                    <a:pt x="105018" y="96405"/>
                  </a:lnTo>
                  <a:lnTo>
                    <a:pt x="105532" y="85601"/>
                  </a:lnTo>
                  <a:lnTo>
                    <a:pt x="104761" y="74924"/>
                  </a:lnTo>
                  <a:lnTo>
                    <a:pt x="102655" y="64762"/>
                  </a:lnTo>
                  <a:lnTo>
                    <a:pt x="99313" y="55269"/>
                  </a:lnTo>
                  <a:lnTo>
                    <a:pt x="94781" y="46574"/>
                  </a:lnTo>
                  <a:lnTo>
                    <a:pt x="88992" y="38872"/>
                  </a:lnTo>
                  <a:lnTo>
                    <a:pt x="82037" y="32175"/>
                  </a:lnTo>
                  <a:lnTo>
                    <a:pt x="74574" y="26489"/>
                  </a:lnTo>
                  <a:lnTo>
                    <a:pt x="67004" y="21350"/>
                  </a:lnTo>
                  <a:lnTo>
                    <a:pt x="58667" y="16307"/>
                  </a:lnTo>
                  <a:lnTo>
                    <a:pt x="48255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4576955" y="4690052"/>
              <a:ext cx="90526" cy="313354"/>
            </a:xfrm>
            <a:custGeom>
              <a:avLst/>
              <a:gdLst/>
              <a:ahLst/>
              <a:cxnLst/>
              <a:rect l="0" t="0" r="0" b="0"/>
              <a:pathLst>
                <a:path w="90526" h="313354">
                  <a:moveTo>
                    <a:pt x="48411" y="313353"/>
                  </a:moveTo>
                  <a:lnTo>
                    <a:pt x="48344" y="301618"/>
                  </a:lnTo>
                  <a:lnTo>
                    <a:pt x="47704" y="290489"/>
                  </a:lnTo>
                  <a:lnTo>
                    <a:pt x="46412" y="278891"/>
                  </a:lnTo>
                  <a:lnTo>
                    <a:pt x="44724" y="266729"/>
                  </a:lnTo>
                  <a:lnTo>
                    <a:pt x="43057" y="254070"/>
                  </a:lnTo>
                  <a:lnTo>
                    <a:pt x="41639" y="241018"/>
                  </a:lnTo>
                  <a:lnTo>
                    <a:pt x="40368" y="227839"/>
                  </a:lnTo>
                  <a:lnTo>
                    <a:pt x="38909" y="214922"/>
                  </a:lnTo>
                  <a:lnTo>
                    <a:pt x="37076" y="202455"/>
                  </a:lnTo>
                  <a:lnTo>
                    <a:pt x="34845" y="190289"/>
                  </a:lnTo>
                  <a:lnTo>
                    <a:pt x="32269" y="178047"/>
                  </a:lnTo>
                  <a:lnTo>
                    <a:pt x="29422" y="165516"/>
                  </a:lnTo>
                  <a:lnTo>
                    <a:pt x="26373" y="152810"/>
                  </a:lnTo>
                  <a:lnTo>
                    <a:pt x="23181" y="140273"/>
                  </a:lnTo>
                  <a:lnTo>
                    <a:pt x="19888" y="128096"/>
                  </a:lnTo>
                  <a:lnTo>
                    <a:pt x="16526" y="116309"/>
                  </a:lnTo>
                  <a:lnTo>
                    <a:pt x="13115" y="104860"/>
                  </a:lnTo>
                  <a:lnTo>
                    <a:pt x="9677" y="93674"/>
                  </a:lnTo>
                  <a:lnTo>
                    <a:pt x="6385" y="82517"/>
                  </a:lnTo>
                  <a:lnTo>
                    <a:pt x="3553" y="71027"/>
                  </a:lnTo>
                  <a:lnTo>
                    <a:pt x="1326" y="59041"/>
                  </a:lnTo>
                  <a:lnTo>
                    <a:pt x="0" y="46888"/>
                  </a:lnTo>
                  <a:lnTo>
                    <a:pt x="93" y="35261"/>
                  </a:lnTo>
                  <a:lnTo>
                    <a:pt x="1762" y="24532"/>
                  </a:lnTo>
                  <a:lnTo>
                    <a:pt x="5171" y="15210"/>
                  </a:lnTo>
                  <a:lnTo>
                    <a:pt x="10659" y="8086"/>
                  </a:lnTo>
                  <a:lnTo>
                    <a:pt x="18199" y="3375"/>
                  </a:lnTo>
                  <a:lnTo>
                    <a:pt x="27329" y="823"/>
                  </a:lnTo>
                  <a:lnTo>
                    <a:pt x="37358" y="0"/>
                  </a:lnTo>
                  <a:lnTo>
                    <a:pt x="47787" y="472"/>
                  </a:lnTo>
                  <a:lnTo>
                    <a:pt x="57907" y="1724"/>
                  </a:lnTo>
                  <a:lnTo>
                    <a:pt x="67704" y="3288"/>
                  </a:lnTo>
                  <a:lnTo>
                    <a:pt x="78030" y="5292"/>
                  </a:lnTo>
                  <a:lnTo>
                    <a:pt x="90525" y="80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4562195" y="4845477"/>
              <a:ext cx="126343" cy="10530"/>
            </a:xfrm>
            <a:custGeom>
              <a:avLst/>
              <a:gdLst/>
              <a:ahLst/>
              <a:cxnLst/>
              <a:rect l="0" t="0" r="0" b="0"/>
              <a:pathLst>
                <a:path w="126343" h="10530">
                  <a:moveTo>
                    <a:pt x="126342" y="0"/>
                  </a:moveTo>
                  <a:lnTo>
                    <a:pt x="114607" y="67"/>
                  </a:lnTo>
                  <a:lnTo>
                    <a:pt x="103478" y="707"/>
                  </a:lnTo>
                  <a:lnTo>
                    <a:pt x="91880" y="1999"/>
                  </a:lnTo>
                  <a:lnTo>
                    <a:pt x="79719" y="3687"/>
                  </a:lnTo>
                  <a:lnTo>
                    <a:pt x="67058" y="5355"/>
                  </a:lnTo>
                  <a:lnTo>
                    <a:pt x="54021" y="6768"/>
                  </a:lnTo>
                  <a:lnTo>
                    <a:pt x="41313" y="7869"/>
                  </a:lnTo>
                  <a:lnTo>
                    <a:pt x="28961" y="8800"/>
                  </a:lnTo>
                  <a:lnTo>
                    <a:pt x="15884" y="9640"/>
                  </a:ln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3730444" y="5119219"/>
              <a:ext cx="505368" cy="31586"/>
            </a:xfrm>
            <a:custGeom>
              <a:avLst/>
              <a:gdLst/>
              <a:ahLst/>
              <a:cxnLst/>
              <a:rect l="0" t="0" r="0" b="0"/>
              <a:pathLst>
                <a:path w="505368" h="31586">
                  <a:moveTo>
                    <a:pt x="505367" y="0"/>
                  </a:moveTo>
                  <a:lnTo>
                    <a:pt x="493700" y="67"/>
                  </a:lnTo>
                  <a:lnTo>
                    <a:pt x="483211" y="707"/>
                  </a:lnTo>
                  <a:lnTo>
                    <a:pt x="472904" y="1999"/>
                  </a:lnTo>
                  <a:lnTo>
                    <a:pt x="462430" y="3686"/>
                  </a:lnTo>
                  <a:lnTo>
                    <a:pt x="451438" y="5354"/>
                  </a:lnTo>
                  <a:lnTo>
                    <a:pt x="439795" y="6772"/>
                  </a:lnTo>
                  <a:lnTo>
                    <a:pt x="427542" y="8043"/>
                  </a:lnTo>
                  <a:lnTo>
                    <a:pt x="414787" y="9501"/>
                  </a:lnTo>
                  <a:lnTo>
                    <a:pt x="401651" y="11329"/>
                  </a:lnTo>
                  <a:lnTo>
                    <a:pt x="388238" y="13388"/>
                  </a:lnTo>
                  <a:lnTo>
                    <a:pt x="374628" y="15316"/>
                  </a:lnTo>
                  <a:lnTo>
                    <a:pt x="360876" y="16910"/>
                  </a:lnTo>
                  <a:lnTo>
                    <a:pt x="346862" y="18132"/>
                  </a:lnTo>
                  <a:lnTo>
                    <a:pt x="332308" y="19028"/>
                  </a:lnTo>
                  <a:lnTo>
                    <a:pt x="317105" y="19665"/>
                  </a:lnTo>
                  <a:lnTo>
                    <a:pt x="301301" y="20110"/>
                  </a:lnTo>
                  <a:lnTo>
                    <a:pt x="285007" y="20416"/>
                  </a:lnTo>
                  <a:lnTo>
                    <a:pt x="268335" y="20625"/>
                  </a:lnTo>
                  <a:lnTo>
                    <a:pt x="251224" y="20767"/>
                  </a:lnTo>
                  <a:lnTo>
                    <a:pt x="233445" y="20862"/>
                  </a:lnTo>
                  <a:lnTo>
                    <a:pt x="214932" y="20926"/>
                  </a:lnTo>
                  <a:lnTo>
                    <a:pt x="195923" y="20969"/>
                  </a:lnTo>
                  <a:lnTo>
                    <a:pt x="176857" y="20999"/>
                  </a:lnTo>
                  <a:lnTo>
                    <a:pt x="157993" y="21023"/>
                  </a:lnTo>
                  <a:lnTo>
                    <a:pt x="139411" y="21208"/>
                  </a:lnTo>
                  <a:lnTo>
                    <a:pt x="121094" y="21865"/>
                  </a:lnTo>
                  <a:lnTo>
                    <a:pt x="103004" y="23120"/>
                  </a:lnTo>
                  <a:lnTo>
                    <a:pt x="85266" y="24785"/>
                  </a:lnTo>
                  <a:lnTo>
                    <a:pt x="66126" y="26614"/>
                  </a:lnTo>
                  <a:lnTo>
                    <a:pt x="40548" y="28771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2667065" y="5182389"/>
              <a:ext cx="779110" cy="115815"/>
            </a:xfrm>
            <a:custGeom>
              <a:avLst/>
              <a:gdLst/>
              <a:ahLst/>
              <a:cxnLst/>
              <a:rect l="0" t="0" r="0" b="0"/>
              <a:pathLst>
                <a:path w="779110" h="115815">
                  <a:moveTo>
                    <a:pt x="779109" y="0"/>
                  </a:moveTo>
                  <a:lnTo>
                    <a:pt x="764441" y="2867"/>
                  </a:lnTo>
                  <a:lnTo>
                    <a:pt x="750529" y="5009"/>
                  </a:lnTo>
                  <a:lnTo>
                    <a:pt x="736036" y="6612"/>
                  </a:lnTo>
                  <a:lnTo>
                    <a:pt x="721008" y="7793"/>
                  </a:lnTo>
                  <a:lnTo>
                    <a:pt x="705831" y="8641"/>
                  </a:lnTo>
                  <a:lnTo>
                    <a:pt x="690759" y="9243"/>
                  </a:lnTo>
                  <a:lnTo>
                    <a:pt x="675722" y="9830"/>
                  </a:lnTo>
                  <a:lnTo>
                    <a:pt x="660414" y="10763"/>
                  </a:lnTo>
                  <a:lnTo>
                    <a:pt x="644672" y="12209"/>
                  </a:lnTo>
                  <a:lnTo>
                    <a:pt x="628491" y="14166"/>
                  </a:lnTo>
                  <a:lnTo>
                    <a:pt x="611937" y="16550"/>
                  </a:lnTo>
                  <a:lnTo>
                    <a:pt x="595087" y="19266"/>
                  </a:lnTo>
                  <a:lnTo>
                    <a:pt x="577855" y="22224"/>
                  </a:lnTo>
                  <a:lnTo>
                    <a:pt x="559995" y="25355"/>
                  </a:lnTo>
                  <a:lnTo>
                    <a:pt x="541432" y="28602"/>
                  </a:lnTo>
                  <a:lnTo>
                    <a:pt x="522559" y="31765"/>
                  </a:lnTo>
                  <a:lnTo>
                    <a:pt x="504116" y="34508"/>
                  </a:lnTo>
                  <a:lnTo>
                    <a:pt x="486494" y="36690"/>
                  </a:lnTo>
                  <a:lnTo>
                    <a:pt x="469899" y="38494"/>
                  </a:lnTo>
                  <a:lnTo>
                    <a:pt x="454520" y="40320"/>
                  </a:lnTo>
                  <a:lnTo>
                    <a:pt x="440306" y="42402"/>
                  </a:lnTo>
                  <a:lnTo>
                    <a:pt x="426421" y="44803"/>
                  </a:lnTo>
                  <a:lnTo>
                    <a:pt x="411411" y="47494"/>
                  </a:lnTo>
                  <a:lnTo>
                    <a:pt x="394556" y="50419"/>
                  </a:lnTo>
                  <a:lnTo>
                    <a:pt x="375822" y="53519"/>
                  </a:lnTo>
                  <a:lnTo>
                    <a:pt x="355492" y="56746"/>
                  </a:lnTo>
                  <a:lnTo>
                    <a:pt x="333941" y="60062"/>
                  </a:lnTo>
                  <a:lnTo>
                    <a:pt x="312149" y="63440"/>
                  </a:lnTo>
                  <a:lnTo>
                    <a:pt x="291607" y="66861"/>
                  </a:lnTo>
                  <a:lnTo>
                    <a:pt x="273024" y="70306"/>
                  </a:lnTo>
                  <a:lnTo>
                    <a:pt x="256247" y="73603"/>
                  </a:lnTo>
                  <a:lnTo>
                    <a:pt x="240663" y="76437"/>
                  </a:lnTo>
                  <a:lnTo>
                    <a:pt x="225767" y="78680"/>
                  </a:lnTo>
                  <a:lnTo>
                    <a:pt x="211249" y="80525"/>
                  </a:lnTo>
                  <a:lnTo>
                    <a:pt x="196938" y="82379"/>
                  </a:lnTo>
                  <a:lnTo>
                    <a:pt x="182742" y="84475"/>
                  </a:lnTo>
                  <a:lnTo>
                    <a:pt x="168610" y="86716"/>
                  </a:lnTo>
                  <a:lnTo>
                    <a:pt x="154515" y="88766"/>
                  </a:lnTo>
                  <a:lnTo>
                    <a:pt x="140447" y="90448"/>
                  </a:lnTo>
                  <a:lnTo>
                    <a:pt x="126560" y="91899"/>
                  </a:lnTo>
                  <a:lnTo>
                    <a:pt x="113156" y="93480"/>
                  </a:lnTo>
                  <a:lnTo>
                    <a:pt x="100362" y="95394"/>
                  </a:lnTo>
                  <a:lnTo>
                    <a:pt x="88144" y="97681"/>
                  </a:lnTo>
                  <a:lnTo>
                    <a:pt x="76399" y="100295"/>
                  </a:lnTo>
                  <a:lnTo>
                    <a:pt x="65019" y="103163"/>
                  </a:lnTo>
                  <a:lnTo>
                    <a:pt x="53975" y="106066"/>
                  </a:lnTo>
                  <a:lnTo>
                    <a:pt x="42026" y="108936"/>
                  </a:lnTo>
                  <a:lnTo>
                    <a:pt x="25883" y="112023"/>
                  </a:lnTo>
                  <a:lnTo>
                    <a:pt x="0" y="1158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4894484" y="4864430"/>
              <a:ext cx="130966" cy="150532"/>
            </a:xfrm>
            <a:custGeom>
              <a:avLst/>
              <a:gdLst/>
              <a:ahLst/>
              <a:cxnLst/>
              <a:rect l="0" t="0" r="0" b="0"/>
              <a:pathLst>
                <a:path w="130966" h="150532">
                  <a:moveTo>
                    <a:pt x="120437" y="23161"/>
                  </a:moveTo>
                  <a:lnTo>
                    <a:pt x="114502" y="17361"/>
                  </a:lnTo>
                  <a:lnTo>
                    <a:pt x="108297" y="12436"/>
                  </a:lnTo>
                  <a:lnTo>
                    <a:pt x="101201" y="7943"/>
                  </a:lnTo>
                  <a:lnTo>
                    <a:pt x="93261" y="4068"/>
                  </a:lnTo>
                  <a:lnTo>
                    <a:pt x="84615" y="1351"/>
                  </a:lnTo>
                  <a:lnTo>
                    <a:pt x="75425" y="0"/>
                  </a:lnTo>
                  <a:lnTo>
                    <a:pt x="65998" y="72"/>
                  </a:lnTo>
                  <a:lnTo>
                    <a:pt x="56756" y="1638"/>
                  </a:lnTo>
                  <a:lnTo>
                    <a:pt x="47917" y="4585"/>
                  </a:lnTo>
                  <a:lnTo>
                    <a:pt x="39509" y="8835"/>
                  </a:lnTo>
                  <a:lnTo>
                    <a:pt x="31475" y="14428"/>
                  </a:lnTo>
                  <a:lnTo>
                    <a:pt x="23746" y="21266"/>
                  </a:lnTo>
                  <a:lnTo>
                    <a:pt x="16572" y="29296"/>
                  </a:lnTo>
                  <a:lnTo>
                    <a:pt x="10504" y="38589"/>
                  </a:lnTo>
                  <a:lnTo>
                    <a:pt x="5762" y="49058"/>
                  </a:lnTo>
                  <a:lnTo>
                    <a:pt x="2407" y="60342"/>
                  </a:lnTo>
                  <a:lnTo>
                    <a:pt x="522" y="71909"/>
                  </a:lnTo>
                  <a:lnTo>
                    <a:pt x="0" y="83422"/>
                  </a:lnTo>
                  <a:lnTo>
                    <a:pt x="767" y="94592"/>
                  </a:lnTo>
                  <a:lnTo>
                    <a:pt x="2870" y="105093"/>
                  </a:lnTo>
                  <a:lnTo>
                    <a:pt x="6212" y="114815"/>
                  </a:lnTo>
                  <a:lnTo>
                    <a:pt x="10741" y="123667"/>
                  </a:lnTo>
                  <a:lnTo>
                    <a:pt x="16529" y="131474"/>
                  </a:lnTo>
                  <a:lnTo>
                    <a:pt x="23498" y="138237"/>
                  </a:lnTo>
                  <a:lnTo>
                    <a:pt x="31448" y="143781"/>
                  </a:lnTo>
                  <a:lnTo>
                    <a:pt x="40155" y="147683"/>
                  </a:lnTo>
                  <a:lnTo>
                    <a:pt x="49417" y="149863"/>
                  </a:lnTo>
                  <a:lnTo>
                    <a:pt x="59077" y="150531"/>
                  </a:lnTo>
                  <a:lnTo>
                    <a:pt x="69014" y="149999"/>
                  </a:lnTo>
                  <a:lnTo>
                    <a:pt x="79132" y="148575"/>
                  </a:lnTo>
                  <a:lnTo>
                    <a:pt x="89110" y="146664"/>
                  </a:lnTo>
                  <a:lnTo>
                    <a:pt x="99475" y="144577"/>
                  </a:lnTo>
                  <a:lnTo>
                    <a:pt x="112254" y="142137"/>
                  </a:lnTo>
                  <a:lnTo>
                    <a:pt x="130965" y="13897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5079562" y="4877063"/>
              <a:ext cx="108084" cy="142090"/>
            </a:xfrm>
            <a:custGeom>
              <a:avLst/>
              <a:gdLst/>
              <a:ahLst/>
              <a:cxnLst/>
              <a:rect l="0" t="0" r="0" b="0"/>
              <a:pathLst>
                <a:path w="108084" h="142090">
                  <a:moveTo>
                    <a:pt x="82757" y="21057"/>
                  </a:moveTo>
                  <a:lnTo>
                    <a:pt x="73956" y="18325"/>
                  </a:lnTo>
                  <a:lnTo>
                    <a:pt x="65610" y="17463"/>
                  </a:lnTo>
                  <a:lnTo>
                    <a:pt x="56915" y="18452"/>
                  </a:lnTo>
                  <a:lnTo>
                    <a:pt x="47967" y="20992"/>
                  </a:lnTo>
                  <a:lnTo>
                    <a:pt x="39121" y="24776"/>
                  </a:lnTo>
                  <a:lnTo>
                    <a:pt x="30586" y="29516"/>
                  </a:lnTo>
                  <a:lnTo>
                    <a:pt x="22571" y="35122"/>
                  </a:lnTo>
                  <a:lnTo>
                    <a:pt x="15342" y="41700"/>
                  </a:lnTo>
                  <a:lnTo>
                    <a:pt x="8978" y="49231"/>
                  </a:lnTo>
                  <a:lnTo>
                    <a:pt x="3876" y="57573"/>
                  </a:lnTo>
                  <a:lnTo>
                    <a:pt x="805" y="66550"/>
                  </a:lnTo>
                  <a:lnTo>
                    <a:pt x="0" y="75993"/>
                  </a:lnTo>
                  <a:lnTo>
                    <a:pt x="1240" y="85605"/>
                  </a:lnTo>
                  <a:lnTo>
                    <a:pt x="4123" y="94978"/>
                  </a:lnTo>
                  <a:lnTo>
                    <a:pt x="8249" y="103910"/>
                  </a:lnTo>
                  <a:lnTo>
                    <a:pt x="13439" y="112381"/>
                  </a:lnTo>
                  <a:lnTo>
                    <a:pt x="19739" y="120456"/>
                  </a:lnTo>
                  <a:lnTo>
                    <a:pt x="27082" y="128206"/>
                  </a:lnTo>
                  <a:lnTo>
                    <a:pt x="35299" y="135055"/>
                  </a:lnTo>
                  <a:lnTo>
                    <a:pt x="44192" y="139839"/>
                  </a:lnTo>
                  <a:lnTo>
                    <a:pt x="53578" y="142089"/>
                  </a:lnTo>
                  <a:lnTo>
                    <a:pt x="63153" y="141971"/>
                  </a:lnTo>
                  <a:lnTo>
                    <a:pt x="72501" y="139916"/>
                  </a:lnTo>
                  <a:lnTo>
                    <a:pt x="81406" y="136376"/>
                  </a:lnTo>
                  <a:lnTo>
                    <a:pt x="89520" y="131427"/>
                  </a:lnTo>
                  <a:lnTo>
                    <a:pt x="96293" y="124765"/>
                  </a:lnTo>
                  <a:lnTo>
                    <a:pt x="101545" y="116368"/>
                  </a:lnTo>
                  <a:lnTo>
                    <a:pt x="105258" y="106631"/>
                  </a:lnTo>
                  <a:lnTo>
                    <a:pt x="107391" y="96179"/>
                  </a:lnTo>
                  <a:lnTo>
                    <a:pt x="108083" y="85445"/>
                  </a:lnTo>
                  <a:lnTo>
                    <a:pt x="107431" y="74646"/>
                  </a:lnTo>
                  <a:lnTo>
                    <a:pt x="105407" y="63868"/>
                  </a:lnTo>
                  <a:lnTo>
                    <a:pt x="102124" y="53150"/>
                  </a:lnTo>
                  <a:lnTo>
                    <a:pt x="97725" y="42751"/>
                  </a:lnTo>
                  <a:lnTo>
                    <a:pt x="91671" y="32050"/>
                  </a:lnTo>
                  <a:lnTo>
                    <a:pt x="81198" y="18990"/>
                  </a:lnTo>
                  <a:lnTo>
                    <a:pt x="6170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5239287" y="4898120"/>
              <a:ext cx="228360" cy="135588"/>
            </a:xfrm>
            <a:custGeom>
              <a:avLst/>
              <a:gdLst/>
              <a:ahLst/>
              <a:cxnLst/>
              <a:rect l="0" t="0" r="0" b="0"/>
              <a:pathLst>
                <a:path w="228360" h="135588">
                  <a:moveTo>
                    <a:pt x="7260" y="0"/>
                  </a:moveTo>
                  <a:lnTo>
                    <a:pt x="4394" y="8868"/>
                  </a:lnTo>
                  <a:lnTo>
                    <a:pt x="2251" y="17855"/>
                  </a:lnTo>
                  <a:lnTo>
                    <a:pt x="663" y="27841"/>
                  </a:lnTo>
                  <a:lnTo>
                    <a:pt x="0" y="38476"/>
                  </a:lnTo>
                  <a:lnTo>
                    <a:pt x="1097" y="48991"/>
                  </a:lnTo>
                  <a:lnTo>
                    <a:pt x="4259" y="58929"/>
                  </a:lnTo>
                  <a:lnTo>
                    <a:pt x="9321" y="67697"/>
                  </a:lnTo>
                  <a:lnTo>
                    <a:pt x="15927" y="74440"/>
                  </a:lnTo>
                  <a:lnTo>
                    <a:pt x="23697" y="78885"/>
                  </a:lnTo>
                  <a:lnTo>
                    <a:pt x="32148" y="81088"/>
                  </a:lnTo>
                  <a:lnTo>
                    <a:pt x="40725" y="81143"/>
                  </a:lnTo>
                  <a:lnTo>
                    <a:pt x="49115" y="79351"/>
                  </a:lnTo>
                  <a:lnTo>
                    <a:pt x="57219" y="76747"/>
                  </a:lnTo>
                  <a:lnTo>
                    <a:pt x="65048" y="74929"/>
                  </a:lnTo>
                  <a:lnTo>
                    <a:pt x="72645" y="74728"/>
                  </a:lnTo>
                  <a:lnTo>
                    <a:pt x="79901" y="76415"/>
                  </a:lnTo>
                  <a:lnTo>
                    <a:pt x="86556" y="80066"/>
                  </a:lnTo>
                  <a:lnTo>
                    <a:pt x="92525" y="85484"/>
                  </a:lnTo>
                  <a:lnTo>
                    <a:pt x="98196" y="92171"/>
                  </a:lnTo>
                  <a:lnTo>
                    <a:pt x="104304" y="99473"/>
                  </a:lnTo>
                  <a:lnTo>
                    <a:pt x="111234" y="106960"/>
                  </a:lnTo>
                  <a:lnTo>
                    <a:pt x="119026" y="114269"/>
                  </a:lnTo>
                  <a:lnTo>
                    <a:pt x="127560" y="121022"/>
                  </a:lnTo>
                  <a:lnTo>
                    <a:pt x="136675" y="127066"/>
                  </a:lnTo>
                  <a:lnTo>
                    <a:pt x="146219" y="131954"/>
                  </a:lnTo>
                  <a:lnTo>
                    <a:pt x="156072" y="134883"/>
                  </a:lnTo>
                  <a:lnTo>
                    <a:pt x="166130" y="135587"/>
                  </a:lnTo>
                  <a:lnTo>
                    <a:pt x="176001" y="134110"/>
                  </a:lnTo>
                  <a:lnTo>
                    <a:pt x="185022" y="130536"/>
                  </a:lnTo>
                  <a:lnTo>
                    <a:pt x="192902" y="125128"/>
                  </a:lnTo>
                  <a:lnTo>
                    <a:pt x="199685" y="118093"/>
                  </a:lnTo>
                  <a:lnTo>
                    <a:pt x="205557" y="109485"/>
                  </a:lnTo>
                  <a:lnTo>
                    <a:pt x="210726" y="99477"/>
                  </a:lnTo>
                  <a:lnTo>
                    <a:pt x="215216" y="88336"/>
                  </a:lnTo>
                  <a:lnTo>
                    <a:pt x="218868" y="76335"/>
                  </a:lnTo>
                  <a:lnTo>
                    <a:pt x="221663" y="63726"/>
                  </a:lnTo>
                  <a:lnTo>
                    <a:pt x="223715" y="51298"/>
                  </a:lnTo>
                  <a:lnTo>
                    <a:pt x="225399" y="39161"/>
                  </a:lnTo>
                  <a:lnTo>
                    <a:pt x="226862" y="26254"/>
                  </a:lnTo>
                  <a:lnTo>
                    <a:pt x="228359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5488703" y="4792835"/>
              <a:ext cx="177265" cy="245169"/>
            </a:xfrm>
            <a:custGeom>
              <a:avLst/>
              <a:gdLst/>
              <a:ahLst/>
              <a:cxnLst/>
              <a:rect l="0" t="0" r="0" b="0"/>
              <a:pathLst>
                <a:path w="177265" h="245169">
                  <a:moveTo>
                    <a:pt x="0" y="0"/>
                  </a:moveTo>
                  <a:lnTo>
                    <a:pt x="2934" y="8868"/>
                  </a:lnTo>
                  <a:lnTo>
                    <a:pt x="5716" y="17855"/>
                  </a:lnTo>
                  <a:lnTo>
                    <a:pt x="8611" y="27850"/>
                  </a:lnTo>
                  <a:lnTo>
                    <a:pt x="11479" y="38831"/>
                  </a:lnTo>
                  <a:lnTo>
                    <a:pt x="13995" y="50643"/>
                  </a:lnTo>
                  <a:lnTo>
                    <a:pt x="16010" y="63101"/>
                  </a:lnTo>
                  <a:lnTo>
                    <a:pt x="17695" y="76039"/>
                  </a:lnTo>
                  <a:lnTo>
                    <a:pt x="19439" y="89320"/>
                  </a:lnTo>
                  <a:lnTo>
                    <a:pt x="21460" y="102842"/>
                  </a:lnTo>
                  <a:lnTo>
                    <a:pt x="23649" y="116530"/>
                  </a:lnTo>
                  <a:lnTo>
                    <a:pt x="25665" y="130331"/>
                  </a:lnTo>
                  <a:lnTo>
                    <a:pt x="27333" y="144180"/>
                  </a:lnTo>
                  <a:lnTo>
                    <a:pt x="29107" y="156917"/>
                  </a:lnTo>
                  <a:lnTo>
                    <a:pt x="31875" y="165128"/>
                  </a:lnTo>
                  <a:lnTo>
                    <a:pt x="35465" y="166961"/>
                  </a:lnTo>
                  <a:lnTo>
                    <a:pt x="39101" y="164317"/>
                  </a:lnTo>
                  <a:lnTo>
                    <a:pt x="42951" y="159199"/>
                  </a:lnTo>
                  <a:lnTo>
                    <a:pt x="47683" y="153255"/>
                  </a:lnTo>
                  <a:lnTo>
                    <a:pt x="53612" y="147392"/>
                  </a:lnTo>
                  <a:lnTo>
                    <a:pt x="60862" y="142271"/>
                  </a:lnTo>
                  <a:lnTo>
                    <a:pt x="69546" y="138563"/>
                  </a:lnTo>
                  <a:lnTo>
                    <a:pt x="79567" y="136473"/>
                  </a:lnTo>
                  <a:lnTo>
                    <a:pt x="90529" y="136013"/>
                  </a:lnTo>
                  <a:lnTo>
                    <a:pt x="101870" y="137206"/>
                  </a:lnTo>
                  <a:lnTo>
                    <a:pt x="113229" y="139895"/>
                  </a:lnTo>
                  <a:lnTo>
                    <a:pt x="124293" y="143968"/>
                  </a:lnTo>
                  <a:lnTo>
                    <a:pt x="134721" y="149441"/>
                  </a:lnTo>
                  <a:lnTo>
                    <a:pt x="144396" y="156193"/>
                  </a:lnTo>
                  <a:lnTo>
                    <a:pt x="153215" y="163996"/>
                  </a:lnTo>
                  <a:lnTo>
                    <a:pt x="160999" y="172604"/>
                  </a:lnTo>
                  <a:lnTo>
                    <a:pt x="167744" y="181800"/>
                  </a:lnTo>
                  <a:lnTo>
                    <a:pt x="173104" y="191415"/>
                  </a:lnTo>
                  <a:lnTo>
                    <a:pt x="176351" y="201321"/>
                  </a:lnTo>
                  <a:lnTo>
                    <a:pt x="177264" y="211416"/>
                  </a:lnTo>
                  <a:lnTo>
                    <a:pt x="175758" y="221142"/>
                  </a:lnTo>
                  <a:lnTo>
                    <a:pt x="171632" y="229535"/>
                  </a:lnTo>
                  <a:lnTo>
                    <a:pt x="165039" y="236171"/>
                  </a:lnTo>
                  <a:lnTo>
                    <a:pt x="156395" y="240965"/>
                  </a:lnTo>
                  <a:lnTo>
                    <a:pt x="146167" y="243898"/>
                  </a:lnTo>
                  <a:lnTo>
                    <a:pt x="134776" y="245168"/>
                  </a:lnTo>
                  <a:lnTo>
                    <a:pt x="122555" y="245090"/>
                  </a:lnTo>
                  <a:lnTo>
                    <a:pt x="109754" y="243992"/>
                  </a:lnTo>
                  <a:lnTo>
                    <a:pt x="96567" y="242150"/>
                  </a:lnTo>
                  <a:lnTo>
                    <a:pt x="83536" y="239744"/>
                  </a:lnTo>
                  <a:lnTo>
                    <a:pt x="70177" y="236520"/>
                  </a:lnTo>
                  <a:lnTo>
                    <a:pt x="54201" y="231081"/>
                  </a:lnTo>
                  <a:lnTo>
                    <a:pt x="31586" y="2210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5706995" y="4887591"/>
              <a:ext cx="112635" cy="123545"/>
            </a:xfrm>
            <a:custGeom>
              <a:avLst/>
              <a:gdLst/>
              <a:ahLst/>
              <a:cxnLst/>
              <a:rect l="0" t="0" r="0" b="0"/>
              <a:pathLst>
                <a:path w="112635" h="123545">
                  <a:moveTo>
                    <a:pt x="55449" y="0"/>
                  </a:moveTo>
                  <a:lnTo>
                    <a:pt x="43848" y="3068"/>
                  </a:lnTo>
                  <a:lnTo>
                    <a:pt x="34000" y="7131"/>
                  </a:lnTo>
                  <a:lnTo>
                    <a:pt x="25004" y="12628"/>
                  </a:lnTo>
                  <a:lnTo>
                    <a:pt x="16907" y="19561"/>
                  </a:lnTo>
                  <a:lnTo>
                    <a:pt x="10177" y="28007"/>
                  </a:lnTo>
                  <a:lnTo>
                    <a:pt x="4969" y="37852"/>
                  </a:lnTo>
                  <a:lnTo>
                    <a:pt x="1461" y="48690"/>
                  </a:lnTo>
                  <a:lnTo>
                    <a:pt x="0" y="59944"/>
                  </a:lnTo>
                  <a:lnTo>
                    <a:pt x="579" y="71241"/>
                  </a:lnTo>
                  <a:lnTo>
                    <a:pt x="3068" y="82264"/>
                  </a:lnTo>
                  <a:lnTo>
                    <a:pt x="7398" y="92665"/>
                  </a:lnTo>
                  <a:lnTo>
                    <a:pt x="13343" y="102312"/>
                  </a:lnTo>
                  <a:lnTo>
                    <a:pt x="20587" y="110772"/>
                  </a:lnTo>
                  <a:lnTo>
                    <a:pt x="28811" y="117251"/>
                  </a:lnTo>
                  <a:lnTo>
                    <a:pt x="37746" y="121493"/>
                  </a:lnTo>
                  <a:lnTo>
                    <a:pt x="47184" y="123544"/>
                  </a:lnTo>
                  <a:lnTo>
                    <a:pt x="56971" y="123493"/>
                  </a:lnTo>
                  <a:lnTo>
                    <a:pt x="66990" y="121603"/>
                  </a:lnTo>
                  <a:lnTo>
                    <a:pt x="76835" y="118083"/>
                  </a:lnTo>
                  <a:lnTo>
                    <a:pt x="85841" y="112988"/>
                  </a:lnTo>
                  <a:lnTo>
                    <a:pt x="93706" y="106487"/>
                  </a:lnTo>
                  <a:lnTo>
                    <a:pt x="100310" y="98685"/>
                  </a:lnTo>
                  <a:lnTo>
                    <a:pt x="105529" y="89546"/>
                  </a:lnTo>
                  <a:lnTo>
                    <a:pt x="109437" y="79184"/>
                  </a:lnTo>
                  <a:lnTo>
                    <a:pt x="111928" y="68142"/>
                  </a:lnTo>
                  <a:lnTo>
                    <a:pt x="112634" y="57270"/>
                  </a:lnTo>
                  <a:lnTo>
                    <a:pt x="111463" y="47083"/>
                  </a:lnTo>
                  <a:lnTo>
                    <a:pt x="108387" y="38057"/>
                  </a:lnTo>
                  <a:lnTo>
                    <a:pt x="101365" y="31937"/>
                  </a:lnTo>
                  <a:lnTo>
                    <a:pt x="87035" y="3158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5867729" y="4919177"/>
              <a:ext cx="42115" cy="73700"/>
            </a:xfrm>
            <a:custGeom>
              <a:avLst/>
              <a:gdLst/>
              <a:ahLst/>
              <a:cxnLst/>
              <a:rect l="0" t="0" r="0" b="0"/>
              <a:pathLst>
                <a:path w="42115" h="73700">
                  <a:moveTo>
                    <a:pt x="0" y="0"/>
                  </a:moveTo>
                  <a:lnTo>
                    <a:pt x="3001" y="8801"/>
                  </a:lnTo>
                  <a:lnTo>
                    <a:pt x="6422" y="17148"/>
                  </a:lnTo>
                  <a:lnTo>
                    <a:pt x="10614" y="25837"/>
                  </a:lnTo>
                  <a:lnTo>
                    <a:pt x="15390" y="34675"/>
                  </a:lnTo>
                  <a:lnTo>
                    <a:pt x="20971" y="44063"/>
                  </a:lnTo>
                  <a:lnTo>
                    <a:pt x="28966" y="55948"/>
                  </a:lnTo>
                  <a:lnTo>
                    <a:pt x="42114" y="736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5867729" y="4908649"/>
              <a:ext cx="136871" cy="326384"/>
            </a:xfrm>
            <a:custGeom>
              <a:avLst/>
              <a:gdLst/>
              <a:ahLst/>
              <a:cxnLst/>
              <a:rect l="0" t="0" r="0" b="0"/>
              <a:pathLst>
                <a:path w="136871" h="326384">
                  <a:moveTo>
                    <a:pt x="136870" y="0"/>
                  </a:moveTo>
                  <a:lnTo>
                    <a:pt x="131069" y="8868"/>
                  </a:lnTo>
                  <a:lnTo>
                    <a:pt x="126145" y="17855"/>
                  </a:lnTo>
                  <a:lnTo>
                    <a:pt x="121639" y="27846"/>
                  </a:lnTo>
                  <a:lnTo>
                    <a:pt x="117245" y="38654"/>
                  </a:lnTo>
                  <a:lnTo>
                    <a:pt x="112583" y="49816"/>
                  </a:lnTo>
                  <a:lnTo>
                    <a:pt x="107468" y="61027"/>
                  </a:lnTo>
                  <a:lnTo>
                    <a:pt x="101890" y="72311"/>
                  </a:lnTo>
                  <a:lnTo>
                    <a:pt x="95918" y="83944"/>
                  </a:lnTo>
                  <a:lnTo>
                    <a:pt x="89640" y="96063"/>
                  </a:lnTo>
                  <a:lnTo>
                    <a:pt x="83136" y="108659"/>
                  </a:lnTo>
                  <a:lnTo>
                    <a:pt x="76471" y="121652"/>
                  </a:lnTo>
                  <a:lnTo>
                    <a:pt x="69698" y="134954"/>
                  </a:lnTo>
                  <a:lnTo>
                    <a:pt x="63014" y="148480"/>
                  </a:lnTo>
                  <a:lnTo>
                    <a:pt x="56754" y="162167"/>
                  </a:lnTo>
                  <a:lnTo>
                    <a:pt x="51058" y="175966"/>
                  </a:lnTo>
                  <a:lnTo>
                    <a:pt x="45741" y="189843"/>
                  </a:lnTo>
                  <a:lnTo>
                    <a:pt x="40403" y="203772"/>
                  </a:lnTo>
                  <a:lnTo>
                    <a:pt x="34813" y="217737"/>
                  </a:lnTo>
                  <a:lnTo>
                    <a:pt x="29075" y="231726"/>
                  </a:lnTo>
                  <a:lnTo>
                    <a:pt x="23522" y="245731"/>
                  </a:lnTo>
                  <a:lnTo>
                    <a:pt x="18346" y="259733"/>
                  </a:lnTo>
                  <a:lnTo>
                    <a:pt x="13720" y="273316"/>
                  </a:lnTo>
                  <a:lnTo>
                    <a:pt x="9424" y="287105"/>
                  </a:lnTo>
                  <a:lnTo>
                    <a:pt x="5085" y="303432"/>
                  </a:lnTo>
                  <a:lnTo>
                    <a:pt x="0" y="3263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6109884" y="4782307"/>
              <a:ext cx="133743" cy="221099"/>
            </a:xfrm>
            <a:custGeom>
              <a:avLst/>
              <a:gdLst/>
              <a:ahLst/>
              <a:cxnLst/>
              <a:rect l="0" t="0" r="0" b="0"/>
              <a:pathLst>
                <a:path w="133743" h="221099">
                  <a:moveTo>
                    <a:pt x="0" y="0"/>
                  </a:moveTo>
                  <a:lnTo>
                    <a:pt x="8801" y="2934"/>
                  </a:lnTo>
                  <a:lnTo>
                    <a:pt x="17148" y="5716"/>
                  </a:lnTo>
                  <a:lnTo>
                    <a:pt x="25842" y="8620"/>
                  </a:lnTo>
                  <a:lnTo>
                    <a:pt x="34790" y="11833"/>
                  </a:lnTo>
                  <a:lnTo>
                    <a:pt x="43637" y="15646"/>
                  </a:lnTo>
                  <a:lnTo>
                    <a:pt x="52180" y="20159"/>
                  </a:lnTo>
                  <a:lnTo>
                    <a:pt x="60542" y="25149"/>
                  </a:lnTo>
                  <a:lnTo>
                    <a:pt x="69067" y="30189"/>
                  </a:lnTo>
                  <a:lnTo>
                    <a:pt x="77946" y="35025"/>
                  </a:lnTo>
                  <a:lnTo>
                    <a:pt x="87045" y="39746"/>
                  </a:lnTo>
                  <a:lnTo>
                    <a:pt x="96006" y="44675"/>
                  </a:lnTo>
                  <a:lnTo>
                    <a:pt x="104624" y="49995"/>
                  </a:lnTo>
                  <a:lnTo>
                    <a:pt x="112699" y="55891"/>
                  </a:lnTo>
                  <a:lnTo>
                    <a:pt x="119969" y="62614"/>
                  </a:lnTo>
                  <a:lnTo>
                    <a:pt x="126357" y="70207"/>
                  </a:lnTo>
                  <a:lnTo>
                    <a:pt x="131305" y="78240"/>
                  </a:lnTo>
                  <a:lnTo>
                    <a:pt x="133742" y="85938"/>
                  </a:lnTo>
                  <a:lnTo>
                    <a:pt x="133297" y="92888"/>
                  </a:lnTo>
                  <a:lnTo>
                    <a:pt x="130065" y="99026"/>
                  </a:lnTo>
                  <a:lnTo>
                    <a:pt x="124241" y="104456"/>
                  </a:lnTo>
                  <a:lnTo>
                    <a:pt x="116213" y="109330"/>
                  </a:lnTo>
                  <a:lnTo>
                    <a:pt x="106454" y="113791"/>
                  </a:lnTo>
                  <a:lnTo>
                    <a:pt x="95403" y="117955"/>
                  </a:lnTo>
                  <a:lnTo>
                    <a:pt x="83432" y="121915"/>
                  </a:lnTo>
                  <a:lnTo>
                    <a:pt x="71146" y="125900"/>
                  </a:lnTo>
                  <a:lnTo>
                    <a:pt x="59358" y="130262"/>
                  </a:lnTo>
                  <a:lnTo>
                    <a:pt x="48484" y="135166"/>
                  </a:lnTo>
                  <a:lnTo>
                    <a:pt x="39049" y="140766"/>
                  </a:lnTo>
                  <a:lnTo>
                    <a:pt x="31839" y="147282"/>
                  </a:lnTo>
                  <a:lnTo>
                    <a:pt x="27068" y="154742"/>
                  </a:lnTo>
                  <a:lnTo>
                    <a:pt x="24473" y="163024"/>
                  </a:lnTo>
                  <a:lnTo>
                    <a:pt x="23621" y="171953"/>
                  </a:lnTo>
                  <a:lnTo>
                    <a:pt x="24078" y="181351"/>
                  </a:lnTo>
                  <a:lnTo>
                    <a:pt x="25517" y="190627"/>
                  </a:lnTo>
                  <a:lnTo>
                    <a:pt x="27971" y="199691"/>
                  </a:lnTo>
                  <a:lnTo>
                    <a:pt x="32765" y="209338"/>
                  </a:lnTo>
                  <a:lnTo>
                    <a:pt x="42114" y="2210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6162526" y="5119219"/>
              <a:ext cx="1" cy="21058"/>
            </a:xfrm>
            <a:custGeom>
              <a:avLst/>
              <a:gdLst/>
              <a:ahLst/>
              <a:cxnLst/>
              <a:rect l="0" t="0" r="0" b="0"/>
              <a:pathLst>
                <a:path w="1" h="21058">
                  <a:moveTo>
                    <a:pt x="0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6564159" y="4809902"/>
              <a:ext cx="230079" cy="353942"/>
            </a:xfrm>
            <a:custGeom>
              <a:avLst/>
              <a:gdLst/>
              <a:ahLst/>
              <a:cxnLst/>
              <a:rect l="0" t="0" r="0" b="0"/>
              <a:pathLst>
                <a:path w="230079" h="353942">
                  <a:moveTo>
                    <a:pt x="209021" y="35575"/>
                  </a:moveTo>
                  <a:lnTo>
                    <a:pt x="203153" y="29708"/>
                  </a:lnTo>
                  <a:lnTo>
                    <a:pt x="197589" y="24143"/>
                  </a:lnTo>
                  <a:lnTo>
                    <a:pt x="191781" y="18353"/>
                  </a:lnTo>
                  <a:lnTo>
                    <a:pt x="185354" y="12618"/>
                  </a:lnTo>
                  <a:lnTo>
                    <a:pt x="177728" y="7585"/>
                  </a:lnTo>
                  <a:lnTo>
                    <a:pt x="168698" y="3572"/>
                  </a:lnTo>
                  <a:lnTo>
                    <a:pt x="158544" y="893"/>
                  </a:lnTo>
                  <a:lnTo>
                    <a:pt x="147816" y="0"/>
                  </a:lnTo>
                  <a:lnTo>
                    <a:pt x="136899" y="961"/>
                  </a:lnTo>
                  <a:lnTo>
                    <a:pt x="125979" y="3539"/>
                  </a:lnTo>
                  <a:lnTo>
                    <a:pt x="115121" y="7396"/>
                  </a:lnTo>
                  <a:lnTo>
                    <a:pt x="104344" y="12212"/>
                  </a:lnTo>
                  <a:lnTo>
                    <a:pt x="93803" y="17882"/>
                  </a:lnTo>
                  <a:lnTo>
                    <a:pt x="83791" y="24511"/>
                  </a:lnTo>
                  <a:lnTo>
                    <a:pt x="74424" y="32074"/>
                  </a:lnTo>
                  <a:lnTo>
                    <a:pt x="65658" y="40270"/>
                  </a:lnTo>
                  <a:lnTo>
                    <a:pt x="57382" y="48617"/>
                  </a:lnTo>
                  <a:lnTo>
                    <a:pt x="49486" y="56838"/>
                  </a:lnTo>
                  <a:lnTo>
                    <a:pt x="42029" y="65325"/>
                  </a:lnTo>
                  <a:lnTo>
                    <a:pt x="35240" y="75000"/>
                  </a:lnTo>
                  <a:lnTo>
                    <a:pt x="29190" y="86284"/>
                  </a:lnTo>
                  <a:lnTo>
                    <a:pt x="23804" y="98796"/>
                  </a:lnTo>
                  <a:lnTo>
                    <a:pt x="18952" y="111658"/>
                  </a:lnTo>
                  <a:lnTo>
                    <a:pt x="14506" y="124320"/>
                  </a:lnTo>
                  <a:lnTo>
                    <a:pt x="10521" y="136906"/>
                  </a:lnTo>
                  <a:lnTo>
                    <a:pt x="7216" y="150021"/>
                  </a:lnTo>
                  <a:lnTo>
                    <a:pt x="4658" y="163990"/>
                  </a:lnTo>
                  <a:lnTo>
                    <a:pt x="2771" y="178829"/>
                  </a:lnTo>
                  <a:lnTo>
                    <a:pt x="1420" y="194408"/>
                  </a:lnTo>
                  <a:lnTo>
                    <a:pt x="480" y="210553"/>
                  </a:lnTo>
                  <a:lnTo>
                    <a:pt x="0" y="226787"/>
                  </a:lnTo>
                  <a:lnTo>
                    <a:pt x="202" y="242372"/>
                  </a:lnTo>
                  <a:lnTo>
                    <a:pt x="1156" y="256960"/>
                  </a:lnTo>
                  <a:lnTo>
                    <a:pt x="2950" y="270549"/>
                  </a:lnTo>
                  <a:lnTo>
                    <a:pt x="5757" y="283297"/>
                  </a:lnTo>
                  <a:lnTo>
                    <a:pt x="9573" y="295388"/>
                  </a:lnTo>
                  <a:lnTo>
                    <a:pt x="14255" y="306833"/>
                  </a:lnTo>
                  <a:lnTo>
                    <a:pt x="19615" y="317461"/>
                  </a:lnTo>
                  <a:lnTo>
                    <a:pt x="25491" y="327237"/>
                  </a:lnTo>
                  <a:lnTo>
                    <a:pt x="32232" y="335938"/>
                  </a:lnTo>
                  <a:lnTo>
                    <a:pt x="40654" y="343106"/>
                  </a:lnTo>
                  <a:lnTo>
                    <a:pt x="51061" y="348619"/>
                  </a:lnTo>
                  <a:lnTo>
                    <a:pt x="63135" y="352337"/>
                  </a:lnTo>
                  <a:lnTo>
                    <a:pt x="76229" y="353941"/>
                  </a:lnTo>
                  <a:lnTo>
                    <a:pt x="89841" y="353459"/>
                  </a:lnTo>
                  <a:lnTo>
                    <a:pt x="103368" y="351035"/>
                  </a:lnTo>
                  <a:lnTo>
                    <a:pt x="116057" y="346751"/>
                  </a:lnTo>
                  <a:lnTo>
                    <a:pt x="127579" y="340834"/>
                  </a:lnTo>
                  <a:lnTo>
                    <a:pt x="137802" y="333611"/>
                  </a:lnTo>
                  <a:lnTo>
                    <a:pt x="146612" y="325400"/>
                  </a:lnTo>
                  <a:lnTo>
                    <a:pt x="154093" y="316469"/>
                  </a:lnTo>
                  <a:lnTo>
                    <a:pt x="160307" y="306864"/>
                  </a:lnTo>
                  <a:lnTo>
                    <a:pt x="165198" y="296432"/>
                  </a:lnTo>
                  <a:lnTo>
                    <a:pt x="168854" y="285159"/>
                  </a:lnTo>
                  <a:lnTo>
                    <a:pt x="171160" y="273316"/>
                  </a:lnTo>
                  <a:lnTo>
                    <a:pt x="171735" y="261366"/>
                  </a:lnTo>
                  <a:lnTo>
                    <a:pt x="170519" y="249602"/>
                  </a:lnTo>
                  <a:lnTo>
                    <a:pt x="167413" y="238601"/>
                  </a:lnTo>
                  <a:lnTo>
                    <a:pt x="162131" y="229278"/>
                  </a:lnTo>
                  <a:lnTo>
                    <a:pt x="154796" y="221966"/>
                  </a:lnTo>
                  <a:lnTo>
                    <a:pt x="148312" y="216191"/>
                  </a:lnTo>
                  <a:lnTo>
                    <a:pt x="146518" y="211475"/>
                  </a:lnTo>
                  <a:lnTo>
                    <a:pt x="149082" y="207816"/>
                  </a:lnTo>
                  <a:lnTo>
                    <a:pt x="154616" y="204737"/>
                  </a:lnTo>
                  <a:lnTo>
                    <a:pt x="162180" y="201828"/>
                  </a:lnTo>
                  <a:lnTo>
                    <a:pt x="171373" y="198885"/>
                  </a:lnTo>
                  <a:lnTo>
                    <a:pt x="181868" y="195842"/>
                  </a:lnTo>
                  <a:lnTo>
                    <a:pt x="192758" y="192844"/>
                  </a:lnTo>
                  <a:lnTo>
                    <a:pt x="203637" y="189912"/>
                  </a:lnTo>
                  <a:lnTo>
                    <a:pt x="215458" y="186788"/>
                  </a:lnTo>
                  <a:lnTo>
                    <a:pt x="230078" y="18297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6808973" y="4971819"/>
              <a:ext cx="91723" cy="165598"/>
            </a:xfrm>
            <a:custGeom>
              <a:avLst/>
              <a:gdLst/>
              <a:ahLst/>
              <a:cxnLst/>
              <a:rect l="0" t="0" r="0" b="0"/>
              <a:pathLst>
                <a:path w="91723" h="165598">
                  <a:moveTo>
                    <a:pt x="48434" y="0"/>
                  </a:moveTo>
                  <a:lnTo>
                    <a:pt x="42567" y="5935"/>
                  </a:lnTo>
                  <a:lnTo>
                    <a:pt x="37002" y="12139"/>
                  </a:lnTo>
                  <a:lnTo>
                    <a:pt x="31208" y="19235"/>
                  </a:lnTo>
                  <a:lnTo>
                    <a:pt x="25300" y="27175"/>
                  </a:lnTo>
                  <a:lnTo>
                    <a:pt x="19618" y="35822"/>
                  </a:lnTo>
                  <a:lnTo>
                    <a:pt x="14348" y="45021"/>
                  </a:lnTo>
                  <a:lnTo>
                    <a:pt x="9670" y="54793"/>
                  </a:lnTo>
                  <a:lnTo>
                    <a:pt x="5832" y="65332"/>
                  </a:lnTo>
                  <a:lnTo>
                    <a:pt x="2887" y="76674"/>
                  </a:lnTo>
                  <a:lnTo>
                    <a:pt x="895" y="88559"/>
                  </a:lnTo>
                  <a:lnTo>
                    <a:pt x="0" y="100537"/>
                  </a:lnTo>
                  <a:lnTo>
                    <a:pt x="183" y="112330"/>
                  </a:lnTo>
                  <a:lnTo>
                    <a:pt x="1610" y="123688"/>
                  </a:lnTo>
                  <a:lnTo>
                    <a:pt x="4696" y="134316"/>
                  </a:lnTo>
                  <a:lnTo>
                    <a:pt x="9514" y="144116"/>
                  </a:lnTo>
                  <a:lnTo>
                    <a:pt x="15851" y="152678"/>
                  </a:lnTo>
                  <a:lnTo>
                    <a:pt x="23392" y="159227"/>
                  </a:lnTo>
                  <a:lnTo>
                    <a:pt x="31828" y="163514"/>
                  </a:lnTo>
                  <a:lnTo>
                    <a:pt x="40746" y="165597"/>
                  </a:lnTo>
                  <a:lnTo>
                    <a:pt x="49643" y="165565"/>
                  </a:lnTo>
                  <a:lnTo>
                    <a:pt x="58246" y="163685"/>
                  </a:lnTo>
                  <a:lnTo>
                    <a:pt x="66327" y="160001"/>
                  </a:lnTo>
                  <a:lnTo>
                    <a:pt x="73607" y="154264"/>
                  </a:lnTo>
                  <a:lnTo>
                    <a:pt x="80014" y="146524"/>
                  </a:lnTo>
                  <a:lnTo>
                    <a:pt x="85317" y="137244"/>
                  </a:lnTo>
                  <a:lnTo>
                    <a:pt x="89057" y="127107"/>
                  </a:lnTo>
                  <a:lnTo>
                    <a:pt x="91127" y="116588"/>
                  </a:lnTo>
                  <a:lnTo>
                    <a:pt x="91722" y="105934"/>
                  </a:lnTo>
                  <a:lnTo>
                    <a:pt x="91143" y="95255"/>
                  </a:lnTo>
                  <a:lnTo>
                    <a:pt x="89677" y="84597"/>
                  </a:lnTo>
                  <a:lnTo>
                    <a:pt x="87407" y="74136"/>
                  </a:lnTo>
                  <a:lnTo>
                    <a:pt x="84214" y="64178"/>
                  </a:lnTo>
                  <a:lnTo>
                    <a:pt x="80108" y="54860"/>
                  </a:lnTo>
                  <a:lnTo>
                    <a:pt x="75137" y="46637"/>
                  </a:lnTo>
                  <a:lnTo>
                    <a:pt x="68628" y="39659"/>
                  </a:lnTo>
                  <a:lnTo>
                    <a:pt x="57776" y="34432"/>
                  </a:lnTo>
                  <a:lnTo>
                    <a:pt x="37906" y="3158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6946323" y="5003405"/>
              <a:ext cx="100962" cy="134837"/>
            </a:xfrm>
            <a:custGeom>
              <a:avLst/>
              <a:gdLst/>
              <a:ahLst/>
              <a:cxnLst/>
              <a:rect l="0" t="0" r="0" b="0"/>
              <a:pathLst>
                <a:path w="100962" h="134837">
                  <a:moveTo>
                    <a:pt x="26898" y="0"/>
                  </a:moveTo>
                  <a:lnTo>
                    <a:pt x="21098" y="6002"/>
                  </a:lnTo>
                  <a:lnTo>
                    <a:pt x="16173" y="12846"/>
                  </a:lnTo>
                  <a:lnTo>
                    <a:pt x="11676" y="21238"/>
                  </a:lnTo>
                  <a:lnTo>
                    <a:pt x="7627" y="31038"/>
                  </a:lnTo>
                  <a:lnTo>
                    <a:pt x="4262" y="42001"/>
                  </a:lnTo>
                  <a:lnTo>
                    <a:pt x="1663" y="53853"/>
                  </a:lnTo>
                  <a:lnTo>
                    <a:pt x="81" y="66031"/>
                  </a:lnTo>
                  <a:lnTo>
                    <a:pt x="0" y="77731"/>
                  </a:lnTo>
                  <a:lnTo>
                    <a:pt x="1540" y="88553"/>
                  </a:lnTo>
                  <a:lnTo>
                    <a:pt x="4524" y="98459"/>
                  </a:lnTo>
                  <a:lnTo>
                    <a:pt x="8660" y="107580"/>
                  </a:lnTo>
                  <a:lnTo>
                    <a:pt x="13666" y="116074"/>
                  </a:lnTo>
                  <a:lnTo>
                    <a:pt x="19468" y="123611"/>
                  </a:lnTo>
                  <a:lnTo>
                    <a:pt x="26183" y="129397"/>
                  </a:lnTo>
                  <a:lnTo>
                    <a:pt x="33811" y="133137"/>
                  </a:lnTo>
                  <a:lnTo>
                    <a:pt x="42219" y="134836"/>
                  </a:lnTo>
                  <a:lnTo>
                    <a:pt x="51242" y="134538"/>
                  </a:lnTo>
                  <a:lnTo>
                    <a:pt x="60711" y="132480"/>
                  </a:lnTo>
                  <a:lnTo>
                    <a:pt x="70170" y="128846"/>
                  </a:lnTo>
                  <a:lnTo>
                    <a:pt x="78908" y="123674"/>
                  </a:lnTo>
                  <a:lnTo>
                    <a:pt x="86587" y="117121"/>
                  </a:lnTo>
                  <a:lnTo>
                    <a:pt x="92893" y="109284"/>
                  </a:lnTo>
                  <a:lnTo>
                    <a:pt x="97381" y="100122"/>
                  </a:lnTo>
                  <a:lnTo>
                    <a:pt x="99989" y="89739"/>
                  </a:lnTo>
                  <a:lnTo>
                    <a:pt x="100961" y="78514"/>
                  </a:lnTo>
                  <a:lnTo>
                    <a:pt x="100641" y="66987"/>
                  </a:lnTo>
                  <a:lnTo>
                    <a:pt x="99350" y="55500"/>
                  </a:lnTo>
                  <a:lnTo>
                    <a:pt x="97029" y="44348"/>
                  </a:lnTo>
                  <a:lnTo>
                    <a:pt x="93271" y="33859"/>
                  </a:lnTo>
                  <a:lnTo>
                    <a:pt x="87964" y="24152"/>
                  </a:lnTo>
                  <a:lnTo>
                    <a:pt x="81284" y="15652"/>
                  </a:lnTo>
                  <a:lnTo>
                    <a:pt x="73504" y="9145"/>
                  </a:lnTo>
                  <a:lnTo>
                    <a:pt x="64913" y="4876"/>
                  </a:lnTo>
                  <a:lnTo>
                    <a:pt x="56196" y="2467"/>
                  </a:lnTo>
                  <a:lnTo>
                    <a:pt x="47574" y="946"/>
                  </a:lnTo>
                  <a:lnTo>
                    <a:pt x="38297" y="182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7112595" y="4767103"/>
              <a:ext cx="123247" cy="383702"/>
            </a:xfrm>
            <a:custGeom>
              <a:avLst/>
              <a:gdLst/>
              <a:ahLst/>
              <a:cxnLst/>
              <a:rect l="0" t="0" r="0" b="0"/>
              <a:pathLst>
                <a:path w="123247" h="383702">
                  <a:moveTo>
                    <a:pt x="71196" y="310002"/>
                  </a:moveTo>
                  <a:lnTo>
                    <a:pt x="68128" y="298468"/>
                  </a:lnTo>
                  <a:lnTo>
                    <a:pt x="64066" y="289260"/>
                  </a:lnTo>
                  <a:lnTo>
                    <a:pt x="58573" y="281564"/>
                  </a:lnTo>
                  <a:lnTo>
                    <a:pt x="51814" y="275501"/>
                  </a:lnTo>
                  <a:lnTo>
                    <a:pt x="44015" y="271735"/>
                  </a:lnTo>
                  <a:lnTo>
                    <a:pt x="35427" y="270447"/>
                  </a:lnTo>
                  <a:lnTo>
                    <a:pt x="26588" y="271689"/>
                  </a:lnTo>
                  <a:lnTo>
                    <a:pt x="18279" y="275631"/>
                  </a:lnTo>
                  <a:lnTo>
                    <a:pt x="10900" y="282097"/>
                  </a:lnTo>
                  <a:lnTo>
                    <a:pt x="4966" y="290655"/>
                  </a:lnTo>
                  <a:lnTo>
                    <a:pt x="1263" y="300824"/>
                  </a:lnTo>
                  <a:lnTo>
                    <a:pt x="0" y="312172"/>
                  </a:lnTo>
                  <a:lnTo>
                    <a:pt x="914" y="324193"/>
                  </a:lnTo>
                  <a:lnTo>
                    <a:pt x="3571" y="336328"/>
                  </a:lnTo>
                  <a:lnTo>
                    <a:pt x="7540" y="348245"/>
                  </a:lnTo>
                  <a:lnTo>
                    <a:pt x="12625" y="359194"/>
                  </a:lnTo>
                  <a:lnTo>
                    <a:pt x="18852" y="367957"/>
                  </a:lnTo>
                  <a:lnTo>
                    <a:pt x="26142" y="374063"/>
                  </a:lnTo>
                  <a:lnTo>
                    <a:pt x="34154" y="377535"/>
                  </a:lnTo>
                  <a:lnTo>
                    <a:pt x="42377" y="378519"/>
                  </a:lnTo>
                  <a:lnTo>
                    <a:pt x="50501" y="377364"/>
                  </a:lnTo>
                  <a:lnTo>
                    <a:pt x="58412" y="374355"/>
                  </a:lnTo>
                  <a:lnTo>
                    <a:pt x="66106" y="369612"/>
                  </a:lnTo>
                  <a:lnTo>
                    <a:pt x="73608" y="363356"/>
                  </a:lnTo>
                  <a:lnTo>
                    <a:pt x="80800" y="355889"/>
                  </a:lnTo>
                  <a:lnTo>
                    <a:pt x="87411" y="347508"/>
                  </a:lnTo>
                  <a:lnTo>
                    <a:pt x="93341" y="338459"/>
                  </a:lnTo>
                  <a:lnTo>
                    <a:pt x="98647" y="328774"/>
                  </a:lnTo>
                  <a:lnTo>
                    <a:pt x="103444" y="318287"/>
                  </a:lnTo>
                  <a:lnTo>
                    <a:pt x="107854" y="306963"/>
                  </a:lnTo>
                  <a:lnTo>
                    <a:pt x="111816" y="294577"/>
                  </a:lnTo>
                  <a:lnTo>
                    <a:pt x="115106" y="280666"/>
                  </a:lnTo>
                  <a:lnTo>
                    <a:pt x="117652" y="265121"/>
                  </a:lnTo>
                  <a:lnTo>
                    <a:pt x="119533" y="248291"/>
                  </a:lnTo>
                  <a:lnTo>
                    <a:pt x="120879" y="230776"/>
                  </a:lnTo>
                  <a:lnTo>
                    <a:pt x="121822" y="212997"/>
                  </a:lnTo>
                  <a:lnTo>
                    <a:pt x="122473" y="195162"/>
                  </a:lnTo>
                  <a:lnTo>
                    <a:pt x="122918" y="177356"/>
                  </a:lnTo>
                  <a:lnTo>
                    <a:pt x="123216" y="159603"/>
                  </a:lnTo>
                  <a:lnTo>
                    <a:pt x="123246" y="141902"/>
                  </a:lnTo>
                  <a:lnTo>
                    <a:pt x="122735" y="124243"/>
                  </a:lnTo>
                  <a:lnTo>
                    <a:pt x="121574" y="106622"/>
                  </a:lnTo>
                  <a:lnTo>
                    <a:pt x="119810" y="89194"/>
                  </a:lnTo>
                  <a:lnTo>
                    <a:pt x="117555" y="72258"/>
                  </a:lnTo>
                  <a:lnTo>
                    <a:pt x="114921" y="55948"/>
                  </a:lnTo>
                  <a:lnTo>
                    <a:pt x="111848" y="40555"/>
                  </a:lnTo>
                  <a:lnTo>
                    <a:pt x="108108" y="26589"/>
                  </a:lnTo>
                  <a:lnTo>
                    <a:pt x="103615" y="14226"/>
                  </a:lnTo>
                  <a:lnTo>
                    <a:pt x="97986" y="4388"/>
                  </a:lnTo>
                  <a:lnTo>
                    <a:pt x="91029" y="0"/>
                  </a:lnTo>
                  <a:lnTo>
                    <a:pt x="84009" y="2406"/>
                  </a:lnTo>
                  <a:lnTo>
                    <a:pt x="78077" y="9575"/>
                  </a:lnTo>
                  <a:lnTo>
                    <a:pt x="73299" y="19956"/>
                  </a:lnTo>
                  <a:lnTo>
                    <a:pt x="69623" y="32575"/>
                  </a:lnTo>
                  <a:lnTo>
                    <a:pt x="66912" y="46764"/>
                  </a:lnTo>
                  <a:lnTo>
                    <a:pt x="65138" y="62370"/>
                  </a:lnTo>
                  <a:lnTo>
                    <a:pt x="64422" y="79669"/>
                  </a:lnTo>
                  <a:lnTo>
                    <a:pt x="64732" y="98678"/>
                  </a:lnTo>
                  <a:lnTo>
                    <a:pt x="65911" y="119004"/>
                  </a:lnTo>
                  <a:lnTo>
                    <a:pt x="67769" y="140028"/>
                  </a:lnTo>
                  <a:lnTo>
                    <a:pt x="70124" y="161312"/>
                  </a:lnTo>
                  <a:lnTo>
                    <a:pt x="72671" y="182315"/>
                  </a:lnTo>
                  <a:lnTo>
                    <a:pt x="74993" y="202339"/>
                  </a:lnTo>
                  <a:lnTo>
                    <a:pt x="76889" y="221098"/>
                  </a:lnTo>
                  <a:lnTo>
                    <a:pt x="78499" y="238660"/>
                  </a:lnTo>
                  <a:lnTo>
                    <a:pt x="80193" y="255237"/>
                  </a:lnTo>
                  <a:lnTo>
                    <a:pt x="82189" y="271056"/>
                  </a:lnTo>
                  <a:lnTo>
                    <a:pt x="84531" y="286159"/>
                  </a:lnTo>
                  <a:lnTo>
                    <a:pt x="87183" y="300395"/>
                  </a:lnTo>
                  <a:lnTo>
                    <a:pt x="90076" y="313752"/>
                  </a:lnTo>
                  <a:lnTo>
                    <a:pt x="92998" y="326280"/>
                  </a:lnTo>
                  <a:lnTo>
                    <a:pt x="95881" y="339461"/>
                  </a:lnTo>
                  <a:lnTo>
                    <a:pt x="98979" y="356691"/>
                  </a:lnTo>
                  <a:lnTo>
                    <a:pt x="102781" y="38370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39" name="Freeform 138"/>
          <p:cNvSpPr/>
          <p:nvPr/>
        </p:nvSpPr>
        <p:spPr>
          <a:xfrm>
            <a:off x="1052849" y="1800373"/>
            <a:ext cx="126343" cy="10529"/>
          </a:xfrm>
          <a:custGeom>
            <a:avLst/>
            <a:gdLst/>
            <a:ahLst/>
            <a:cxnLst/>
            <a:rect l="0" t="0" r="0" b="0"/>
            <a:pathLst>
              <a:path w="126343" h="10529">
                <a:moveTo>
                  <a:pt x="126342" y="10528"/>
                </a:moveTo>
                <a:lnTo>
                  <a:pt x="117474" y="7661"/>
                </a:lnTo>
                <a:lnTo>
                  <a:pt x="108487" y="5519"/>
                </a:lnTo>
                <a:lnTo>
                  <a:pt x="98492" y="3916"/>
                </a:lnTo>
                <a:lnTo>
                  <a:pt x="87511" y="2736"/>
                </a:lnTo>
                <a:lnTo>
                  <a:pt x="75700" y="1887"/>
                </a:lnTo>
                <a:lnTo>
                  <a:pt x="63255" y="1290"/>
                </a:lnTo>
                <a:lnTo>
                  <a:pt x="50760" y="874"/>
                </a:lnTo>
                <a:lnTo>
                  <a:pt x="37837" y="545"/>
                </a:lnTo>
                <a:lnTo>
                  <a:pt x="22236" y="270"/>
                </a:ln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0093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53" name="Group 152"/>
          <p:cNvGrpSpPr/>
          <p:nvPr/>
        </p:nvGrpSpPr>
        <p:grpSpPr>
          <a:xfrm>
            <a:off x="1316062" y="1600331"/>
            <a:ext cx="1358177" cy="442198"/>
            <a:chOff x="1316062" y="1600331"/>
            <a:chExt cx="1358177" cy="442198"/>
          </a:xfrm>
        </p:grpSpPr>
        <p:sp>
          <p:nvSpPr>
            <p:cNvPr id="140" name="Freeform 139"/>
            <p:cNvSpPr/>
            <p:nvPr/>
          </p:nvSpPr>
          <p:spPr>
            <a:xfrm>
              <a:off x="1316062" y="1637465"/>
              <a:ext cx="136871" cy="310308"/>
            </a:xfrm>
            <a:custGeom>
              <a:avLst/>
              <a:gdLst/>
              <a:ahLst/>
              <a:cxnLst/>
              <a:rect l="0" t="0" r="0" b="0"/>
              <a:pathLst>
                <a:path w="136871" h="310308">
                  <a:moveTo>
                    <a:pt x="0" y="310307"/>
                  </a:moveTo>
                  <a:lnTo>
                    <a:pt x="0" y="298504"/>
                  </a:lnTo>
                  <a:lnTo>
                    <a:pt x="0" y="286735"/>
                  </a:lnTo>
                  <a:lnTo>
                    <a:pt x="0" y="273840"/>
                  </a:lnTo>
                  <a:lnTo>
                    <a:pt x="0" y="259819"/>
                  </a:lnTo>
                  <a:lnTo>
                    <a:pt x="0" y="244843"/>
                  </a:lnTo>
                  <a:lnTo>
                    <a:pt x="0" y="229125"/>
                  </a:lnTo>
                  <a:lnTo>
                    <a:pt x="0" y="213022"/>
                  </a:lnTo>
                  <a:lnTo>
                    <a:pt x="0" y="196998"/>
                  </a:lnTo>
                  <a:lnTo>
                    <a:pt x="4" y="181301"/>
                  </a:lnTo>
                  <a:lnTo>
                    <a:pt x="177" y="165984"/>
                  </a:lnTo>
                  <a:lnTo>
                    <a:pt x="826" y="151006"/>
                  </a:lnTo>
                  <a:lnTo>
                    <a:pt x="2074" y="136298"/>
                  </a:lnTo>
                  <a:lnTo>
                    <a:pt x="3727" y="121792"/>
                  </a:lnTo>
                  <a:lnTo>
                    <a:pt x="5375" y="107431"/>
                  </a:lnTo>
                  <a:lnTo>
                    <a:pt x="6778" y="93173"/>
                  </a:lnTo>
                  <a:lnTo>
                    <a:pt x="7871" y="78986"/>
                  </a:lnTo>
                  <a:lnTo>
                    <a:pt x="8679" y="64847"/>
                  </a:lnTo>
                  <a:lnTo>
                    <a:pt x="9266" y="50750"/>
                  </a:lnTo>
                  <a:lnTo>
                    <a:pt x="10016" y="37012"/>
                  </a:lnTo>
                  <a:lnTo>
                    <a:pt x="11593" y="24240"/>
                  </a:lnTo>
                  <a:lnTo>
                    <a:pt x="14302" y="12731"/>
                  </a:lnTo>
                  <a:lnTo>
                    <a:pt x="18498" y="3910"/>
                  </a:lnTo>
                  <a:lnTo>
                    <a:pt x="23795" y="0"/>
                  </a:lnTo>
                  <a:lnTo>
                    <a:pt x="28850" y="932"/>
                  </a:lnTo>
                  <a:lnTo>
                    <a:pt x="33389" y="5346"/>
                  </a:lnTo>
                  <a:lnTo>
                    <a:pt x="37544" y="12009"/>
                  </a:lnTo>
                  <a:lnTo>
                    <a:pt x="41620" y="20247"/>
                  </a:lnTo>
                  <a:lnTo>
                    <a:pt x="46021" y="29843"/>
                  </a:lnTo>
                  <a:lnTo>
                    <a:pt x="50932" y="40601"/>
                  </a:lnTo>
                  <a:lnTo>
                    <a:pt x="56191" y="52288"/>
                  </a:lnTo>
                  <a:lnTo>
                    <a:pt x="61410" y="64676"/>
                  </a:lnTo>
                  <a:lnTo>
                    <a:pt x="66363" y="77573"/>
                  </a:lnTo>
                  <a:lnTo>
                    <a:pt x="70991" y="90829"/>
                  </a:lnTo>
                  <a:lnTo>
                    <a:pt x="75326" y="104337"/>
                  </a:lnTo>
                  <a:lnTo>
                    <a:pt x="79429" y="118011"/>
                  </a:lnTo>
                  <a:lnTo>
                    <a:pt x="83524" y="131635"/>
                  </a:lnTo>
                  <a:lnTo>
                    <a:pt x="87966" y="144862"/>
                  </a:lnTo>
                  <a:lnTo>
                    <a:pt x="92919" y="157539"/>
                  </a:lnTo>
                  <a:lnTo>
                    <a:pt x="98213" y="169678"/>
                  </a:lnTo>
                  <a:lnTo>
                    <a:pt x="103460" y="181371"/>
                  </a:lnTo>
                  <a:lnTo>
                    <a:pt x="108432" y="192720"/>
                  </a:lnTo>
                  <a:lnTo>
                    <a:pt x="113074" y="203818"/>
                  </a:lnTo>
                  <a:lnTo>
                    <a:pt x="117419" y="214737"/>
                  </a:lnTo>
                  <a:lnTo>
                    <a:pt x="121520" y="225518"/>
                  </a:lnTo>
                  <a:lnTo>
                    <a:pt x="125286" y="235745"/>
                  </a:lnTo>
                  <a:lnTo>
                    <a:pt x="128845" y="245560"/>
                  </a:lnTo>
                  <a:lnTo>
                    <a:pt x="132509" y="255828"/>
                  </a:lnTo>
                  <a:lnTo>
                    <a:pt x="136870" y="26819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1326590" y="1853015"/>
              <a:ext cx="94758" cy="10530"/>
            </a:xfrm>
            <a:custGeom>
              <a:avLst/>
              <a:gdLst/>
              <a:ahLst/>
              <a:cxnLst/>
              <a:rect l="0" t="0" r="0" b="0"/>
              <a:pathLst>
                <a:path w="94758" h="10530">
                  <a:moveTo>
                    <a:pt x="94757" y="10529"/>
                  </a:moveTo>
                  <a:lnTo>
                    <a:pt x="85888" y="7662"/>
                  </a:lnTo>
                  <a:lnTo>
                    <a:pt x="76902" y="5520"/>
                  </a:lnTo>
                  <a:lnTo>
                    <a:pt x="66915" y="3917"/>
                  </a:lnTo>
                  <a:lnTo>
                    <a:pt x="56180" y="2734"/>
                  </a:lnTo>
                  <a:lnTo>
                    <a:pt x="44040" y="1755"/>
                  </a:lnTo>
                  <a:lnTo>
                    <a:pt x="27190" y="894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1487508" y="1610602"/>
              <a:ext cx="112824" cy="310205"/>
            </a:xfrm>
            <a:custGeom>
              <a:avLst/>
              <a:gdLst/>
              <a:ahLst/>
              <a:cxnLst/>
              <a:rect l="0" t="0" r="0" b="0"/>
              <a:pathLst>
                <a:path w="112824" h="310205">
                  <a:moveTo>
                    <a:pt x="70709" y="242413"/>
                  </a:moveTo>
                  <a:lnTo>
                    <a:pt x="67775" y="233612"/>
                  </a:lnTo>
                  <a:lnTo>
                    <a:pt x="64993" y="225265"/>
                  </a:lnTo>
                  <a:lnTo>
                    <a:pt x="62085" y="216575"/>
                  </a:lnTo>
                  <a:lnTo>
                    <a:pt x="58699" y="207800"/>
                  </a:lnTo>
                  <a:lnTo>
                    <a:pt x="54237" y="199602"/>
                  </a:lnTo>
                  <a:lnTo>
                    <a:pt x="48471" y="192330"/>
                  </a:lnTo>
                  <a:lnTo>
                    <a:pt x="41655" y="186486"/>
                  </a:lnTo>
                  <a:lnTo>
                    <a:pt x="34319" y="182850"/>
                  </a:lnTo>
                  <a:lnTo>
                    <a:pt x="26840" y="181649"/>
                  </a:lnTo>
                  <a:lnTo>
                    <a:pt x="19720" y="183116"/>
                  </a:lnTo>
                  <a:lnTo>
                    <a:pt x="13632" y="187742"/>
                  </a:lnTo>
                  <a:lnTo>
                    <a:pt x="8841" y="195480"/>
                  </a:lnTo>
                  <a:lnTo>
                    <a:pt x="5271" y="205706"/>
                  </a:lnTo>
                  <a:lnTo>
                    <a:pt x="2702" y="217534"/>
                  </a:lnTo>
                  <a:lnTo>
                    <a:pt x="905" y="230286"/>
                  </a:lnTo>
                  <a:lnTo>
                    <a:pt x="0" y="243233"/>
                  </a:lnTo>
                  <a:lnTo>
                    <a:pt x="441" y="255530"/>
                  </a:lnTo>
                  <a:lnTo>
                    <a:pt x="2365" y="266792"/>
                  </a:lnTo>
                  <a:lnTo>
                    <a:pt x="5622" y="277013"/>
                  </a:lnTo>
                  <a:lnTo>
                    <a:pt x="9950" y="286353"/>
                  </a:lnTo>
                  <a:lnTo>
                    <a:pt x="15089" y="294994"/>
                  </a:lnTo>
                  <a:lnTo>
                    <a:pt x="20979" y="302462"/>
                  </a:lnTo>
                  <a:lnTo>
                    <a:pt x="27756" y="307670"/>
                  </a:lnTo>
                  <a:lnTo>
                    <a:pt x="35415" y="310204"/>
                  </a:lnTo>
                  <a:lnTo>
                    <a:pt x="43505" y="310109"/>
                  </a:lnTo>
                  <a:lnTo>
                    <a:pt x="51250" y="307536"/>
                  </a:lnTo>
                  <a:lnTo>
                    <a:pt x="58233" y="302842"/>
                  </a:lnTo>
                  <a:lnTo>
                    <a:pt x="64396" y="296471"/>
                  </a:lnTo>
                  <a:lnTo>
                    <a:pt x="69844" y="288849"/>
                  </a:lnTo>
                  <a:lnTo>
                    <a:pt x="74730" y="280311"/>
                  </a:lnTo>
                  <a:lnTo>
                    <a:pt x="79198" y="270633"/>
                  </a:lnTo>
                  <a:lnTo>
                    <a:pt x="83368" y="259089"/>
                  </a:lnTo>
                  <a:lnTo>
                    <a:pt x="87323" y="245437"/>
                  </a:lnTo>
                  <a:lnTo>
                    <a:pt x="90964" y="230199"/>
                  </a:lnTo>
                  <a:lnTo>
                    <a:pt x="94031" y="214361"/>
                  </a:lnTo>
                  <a:lnTo>
                    <a:pt x="96426" y="198561"/>
                  </a:lnTo>
                  <a:lnTo>
                    <a:pt x="98203" y="183055"/>
                  </a:lnTo>
                  <a:lnTo>
                    <a:pt x="99478" y="167891"/>
                  </a:lnTo>
                  <a:lnTo>
                    <a:pt x="100373" y="153025"/>
                  </a:lnTo>
                  <a:lnTo>
                    <a:pt x="100992" y="138228"/>
                  </a:lnTo>
                  <a:lnTo>
                    <a:pt x="101416" y="123133"/>
                  </a:lnTo>
                  <a:lnTo>
                    <a:pt x="101699" y="107565"/>
                  </a:lnTo>
                  <a:lnTo>
                    <a:pt x="101721" y="91683"/>
                  </a:lnTo>
                  <a:lnTo>
                    <a:pt x="101203" y="75867"/>
                  </a:lnTo>
                  <a:lnTo>
                    <a:pt x="100038" y="60343"/>
                  </a:lnTo>
                  <a:lnTo>
                    <a:pt x="98272" y="45326"/>
                  </a:lnTo>
                  <a:lnTo>
                    <a:pt x="96014" y="31089"/>
                  </a:lnTo>
                  <a:lnTo>
                    <a:pt x="93372" y="17730"/>
                  </a:lnTo>
                  <a:lnTo>
                    <a:pt x="89986" y="6263"/>
                  </a:lnTo>
                  <a:lnTo>
                    <a:pt x="85526" y="0"/>
                  </a:lnTo>
                  <a:lnTo>
                    <a:pt x="81027" y="841"/>
                  </a:lnTo>
                  <a:lnTo>
                    <a:pt x="77599" y="6947"/>
                  </a:lnTo>
                  <a:lnTo>
                    <a:pt x="75427" y="16660"/>
                  </a:lnTo>
                  <a:lnTo>
                    <a:pt x="74525" y="28866"/>
                  </a:lnTo>
                  <a:lnTo>
                    <a:pt x="74756" y="42786"/>
                  </a:lnTo>
                  <a:lnTo>
                    <a:pt x="75741" y="57713"/>
                  </a:lnTo>
                  <a:lnTo>
                    <a:pt x="76949" y="72964"/>
                  </a:lnTo>
                  <a:lnTo>
                    <a:pt x="78065" y="88152"/>
                  </a:lnTo>
                  <a:lnTo>
                    <a:pt x="79138" y="103132"/>
                  </a:lnTo>
                  <a:lnTo>
                    <a:pt x="80467" y="117887"/>
                  </a:lnTo>
                  <a:lnTo>
                    <a:pt x="82214" y="132447"/>
                  </a:lnTo>
                  <a:lnTo>
                    <a:pt x="84388" y="146854"/>
                  </a:lnTo>
                  <a:lnTo>
                    <a:pt x="86926" y="161149"/>
                  </a:lnTo>
                  <a:lnTo>
                    <a:pt x="89748" y="175351"/>
                  </a:lnTo>
                  <a:lnTo>
                    <a:pt x="92820" y="189068"/>
                  </a:lnTo>
                  <a:lnTo>
                    <a:pt x="96565" y="202964"/>
                  </a:lnTo>
                  <a:lnTo>
                    <a:pt x="102430" y="219377"/>
                  </a:lnTo>
                  <a:lnTo>
                    <a:pt x="112823" y="2424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1610860" y="1874072"/>
              <a:ext cx="80439" cy="168457"/>
            </a:xfrm>
            <a:custGeom>
              <a:avLst/>
              <a:gdLst/>
              <a:ahLst/>
              <a:cxnLst/>
              <a:rect l="0" t="0" r="0" b="0"/>
              <a:pathLst>
                <a:path w="80439" h="168457">
                  <a:moveTo>
                    <a:pt x="73699" y="0"/>
                  </a:moveTo>
                  <a:lnTo>
                    <a:pt x="70899" y="8869"/>
                  </a:lnTo>
                  <a:lnTo>
                    <a:pt x="69397" y="17855"/>
                  </a:lnTo>
                  <a:lnTo>
                    <a:pt x="69091" y="27851"/>
                  </a:lnTo>
                  <a:lnTo>
                    <a:pt x="69770" y="38831"/>
                  </a:lnTo>
                  <a:lnTo>
                    <a:pt x="71238" y="50643"/>
                  </a:lnTo>
                  <a:lnTo>
                    <a:pt x="73302" y="63101"/>
                  </a:lnTo>
                  <a:lnTo>
                    <a:pt x="75639" y="76039"/>
                  </a:lnTo>
                  <a:lnTo>
                    <a:pt x="77814" y="89320"/>
                  </a:lnTo>
                  <a:lnTo>
                    <a:pt x="79589" y="102828"/>
                  </a:lnTo>
                  <a:lnTo>
                    <a:pt x="80438" y="115998"/>
                  </a:lnTo>
                  <a:lnTo>
                    <a:pt x="79493" y="127855"/>
                  </a:lnTo>
                  <a:lnTo>
                    <a:pt x="76438" y="137969"/>
                  </a:lnTo>
                  <a:lnTo>
                    <a:pt x="71284" y="146251"/>
                  </a:lnTo>
                  <a:lnTo>
                    <a:pt x="64087" y="152680"/>
                  </a:lnTo>
                  <a:lnTo>
                    <a:pt x="55112" y="157450"/>
                  </a:lnTo>
                  <a:lnTo>
                    <a:pt x="45136" y="160882"/>
                  </a:lnTo>
                  <a:lnTo>
                    <a:pt x="34267" y="163666"/>
                  </a:lnTo>
                  <a:lnTo>
                    <a:pt x="20438" y="166050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Freeform 143"/>
            <p:cNvSpPr/>
            <p:nvPr/>
          </p:nvSpPr>
          <p:spPr>
            <a:xfrm>
              <a:off x="1684559" y="1737202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Freeform 144"/>
            <p:cNvSpPr/>
            <p:nvPr/>
          </p:nvSpPr>
          <p:spPr>
            <a:xfrm>
              <a:off x="1737202" y="1737492"/>
              <a:ext cx="115814" cy="144064"/>
            </a:xfrm>
            <a:custGeom>
              <a:avLst/>
              <a:gdLst/>
              <a:ahLst/>
              <a:cxnLst/>
              <a:rect l="0" t="0" r="0" b="0"/>
              <a:pathLst>
                <a:path w="115814" h="144064">
                  <a:moveTo>
                    <a:pt x="0" y="73409"/>
                  </a:moveTo>
                  <a:lnTo>
                    <a:pt x="11668" y="73342"/>
                  </a:lnTo>
                  <a:lnTo>
                    <a:pt x="22157" y="72702"/>
                  </a:lnTo>
                  <a:lnTo>
                    <a:pt x="32458" y="71401"/>
                  </a:lnTo>
                  <a:lnTo>
                    <a:pt x="42760" y="69368"/>
                  </a:lnTo>
                  <a:lnTo>
                    <a:pt x="53104" y="66403"/>
                  </a:lnTo>
                  <a:lnTo>
                    <a:pt x="63479" y="62475"/>
                  </a:lnTo>
                  <a:lnTo>
                    <a:pt x="73389" y="57380"/>
                  </a:lnTo>
                  <a:lnTo>
                    <a:pt x="81902" y="50680"/>
                  </a:lnTo>
                  <a:lnTo>
                    <a:pt x="88609" y="42295"/>
                  </a:lnTo>
                  <a:lnTo>
                    <a:pt x="93108" y="32921"/>
                  </a:lnTo>
                  <a:lnTo>
                    <a:pt x="94780" y="23784"/>
                  </a:lnTo>
                  <a:lnTo>
                    <a:pt x="93565" y="15581"/>
                  </a:lnTo>
                  <a:lnTo>
                    <a:pt x="89852" y="8790"/>
                  </a:lnTo>
                  <a:lnTo>
                    <a:pt x="84170" y="3912"/>
                  </a:lnTo>
                  <a:lnTo>
                    <a:pt x="77028" y="1013"/>
                  </a:lnTo>
                  <a:lnTo>
                    <a:pt x="69002" y="0"/>
                  </a:lnTo>
                  <a:lnTo>
                    <a:pt x="60711" y="817"/>
                  </a:lnTo>
                  <a:lnTo>
                    <a:pt x="52518" y="3252"/>
                  </a:lnTo>
                  <a:lnTo>
                    <a:pt x="44715" y="7154"/>
                  </a:lnTo>
                  <a:lnTo>
                    <a:pt x="37621" y="12512"/>
                  </a:lnTo>
                  <a:lnTo>
                    <a:pt x="31335" y="19197"/>
                  </a:lnTo>
                  <a:lnTo>
                    <a:pt x="25943" y="27294"/>
                  </a:lnTo>
                  <a:lnTo>
                    <a:pt x="21610" y="37164"/>
                  </a:lnTo>
                  <a:lnTo>
                    <a:pt x="18333" y="48834"/>
                  </a:lnTo>
                  <a:lnTo>
                    <a:pt x="16283" y="61739"/>
                  </a:lnTo>
                  <a:lnTo>
                    <a:pt x="15880" y="74932"/>
                  </a:lnTo>
                  <a:lnTo>
                    <a:pt x="17202" y="87834"/>
                  </a:lnTo>
                  <a:lnTo>
                    <a:pt x="20039" y="100087"/>
                  </a:lnTo>
                  <a:lnTo>
                    <a:pt x="24077" y="111390"/>
                  </a:lnTo>
                  <a:lnTo>
                    <a:pt x="29017" y="121678"/>
                  </a:lnTo>
                  <a:lnTo>
                    <a:pt x="34773" y="130585"/>
                  </a:lnTo>
                  <a:lnTo>
                    <a:pt x="41459" y="137373"/>
                  </a:lnTo>
                  <a:lnTo>
                    <a:pt x="49066" y="141825"/>
                  </a:lnTo>
                  <a:lnTo>
                    <a:pt x="57462" y="144019"/>
                  </a:lnTo>
                  <a:lnTo>
                    <a:pt x="66475" y="144063"/>
                  </a:lnTo>
                  <a:lnTo>
                    <a:pt x="75933" y="142247"/>
                  </a:lnTo>
                  <a:lnTo>
                    <a:pt x="85251" y="139070"/>
                  </a:lnTo>
                  <a:lnTo>
                    <a:pt x="94350" y="134729"/>
                  </a:lnTo>
                  <a:lnTo>
                    <a:pt x="104025" y="127731"/>
                  </a:lnTo>
                  <a:lnTo>
                    <a:pt x="115813" y="11552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Freeform 145"/>
            <p:cNvSpPr/>
            <p:nvPr/>
          </p:nvSpPr>
          <p:spPr>
            <a:xfrm>
              <a:off x="1904561" y="1736186"/>
              <a:ext cx="85326" cy="117356"/>
            </a:xfrm>
            <a:custGeom>
              <a:avLst/>
              <a:gdLst/>
              <a:ahLst/>
              <a:cxnLst/>
              <a:rect l="0" t="0" r="0" b="0"/>
              <a:pathLst>
                <a:path w="85326" h="117356">
                  <a:moveTo>
                    <a:pt x="74796" y="11544"/>
                  </a:moveTo>
                  <a:lnTo>
                    <a:pt x="68862" y="5878"/>
                  </a:lnTo>
                  <a:lnTo>
                    <a:pt x="62657" y="2234"/>
                  </a:lnTo>
                  <a:lnTo>
                    <a:pt x="55566" y="329"/>
                  </a:lnTo>
                  <a:lnTo>
                    <a:pt x="47798" y="0"/>
                  </a:lnTo>
                  <a:lnTo>
                    <a:pt x="39800" y="1268"/>
                  </a:lnTo>
                  <a:lnTo>
                    <a:pt x="31863" y="3997"/>
                  </a:lnTo>
                  <a:lnTo>
                    <a:pt x="24262" y="8091"/>
                  </a:lnTo>
                  <a:lnTo>
                    <a:pt x="17317" y="13574"/>
                  </a:lnTo>
                  <a:lnTo>
                    <a:pt x="11142" y="20337"/>
                  </a:lnTo>
                  <a:lnTo>
                    <a:pt x="5998" y="28315"/>
                  </a:lnTo>
                  <a:lnTo>
                    <a:pt x="2367" y="37573"/>
                  </a:lnTo>
                  <a:lnTo>
                    <a:pt x="373" y="48019"/>
                  </a:lnTo>
                  <a:lnTo>
                    <a:pt x="0" y="59286"/>
                  </a:lnTo>
                  <a:lnTo>
                    <a:pt x="1262" y="70842"/>
                  </a:lnTo>
                  <a:lnTo>
                    <a:pt x="4007" y="82338"/>
                  </a:lnTo>
                  <a:lnTo>
                    <a:pt x="8290" y="93158"/>
                  </a:lnTo>
                  <a:lnTo>
                    <a:pt x="14437" y="102359"/>
                  </a:lnTo>
                  <a:lnTo>
                    <a:pt x="22451" y="109569"/>
                  </a:lnTo>
                  <a:lnTo>
                    <a:pt x="31747" y="114595"/>
                  </a:lnTo>
                  <a:lnTo>
                    <a:pt x="41362" y="117160"/>
                  </a:lnTo>
                  <a:lnTo>
                    <a:pt x="50748" y="117355"/>
                  </a:lnTo>
                  <a:lnTo>
                    <a:pt x="60301" y="115964"/>
                  </a:lnTo>
                  <a:lnTo>
                    <a:pt x="71171" y="112524"/>
                  </a:lnTo>
                  <a:lnTo>
                    <a:pt x="85325" y="10630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Freeform 146"/>
            <p:cNvSpPr/>
            <p:nvPr/>
          </p:nvSpPr>
          <p:spPr>
            <a:xfrm>
              <a:off x="2074114" y="1600331"/>
              <a:ext cx="10529" cy="210571"/>
            </a:xfrm>
            <a:custGeom>
              <a:avLst/>
              <a:gdLst/>
              <a:ahLst/>
              <a:cxnLst/>
              <a:rect l="0" t="0" r="0" b="0"/>
              <a:pathLst>
                <a:path w="10529" h="210571">
                  <a:moveTo>
                    <a:pt x="0" y="0"/>
                  </a:moveTo>
                  <a:lnTo>
                    <a:pt x="0" y="14602"/>
                  </a:lnTo>
                  <a:lnTo>
                    <a:pt x="0" y="27873"/>
                  </a:lnTo>
                  <a:lnTo>
                    <a:pt x="0" y="41079"/>
                  </a:lnTo>
                  <a:lnTo>
                    <a:pt x="0" y="54593"/>
                  </a:lnTo>
                  <a:lnTo>
                    <a:pt x="0" y="68750"/>
                  </a:lnTo>
                  <a:lnTo>
                    <a:pt x="0" y="83652"/>
                  </a:lnTo>
                  <a:lnTo>
                    <a:pt x="0" y="99071"/>
                  </a:lnTo>
                  <a:lnTo>
                    <a:pt x="0" y="114569"/>
                  </a:lnTo>
                  <a:lnTo>
                    <a:pt x="4" y="129871"/>
                  </a:lnTo>
                  <a:lnTo>
                    <a:pt x="206" y="144677"/>
                  </a:lnTo>
                  <a:lnTo>
                    <a:pt x="1107" y="160238"/>
                  </a:lnTo>
                  <a:lnTo>
                    <a:pt x="3906" y="180154"/>
                  </a:lnTo>
                  <a:lnTo>
                    <a:pt x="10528" y="2105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Freeform 147"/>
            <p:cNvSpPr/>
            <p:nvPr/>
          </p:nvSpPr>
          <p:spPr>
            <a:xfrm>
              <a:off x="2010943" y="1675112"/>
              <a:ext cx="136871" cy="9448"/>
            </a:xfrm>
            <a:custGeom>
              <a:avLst/>
              <a:gdLst/>
              <a:ahLst/>
              <a:cxnLst/>
              <a:rect l="0" t="0" r="0" b="0"/>
              <a:pathLst>
                <a:path w="136871" h="9448">
                  <a:moveTo>
                    <a:pt x="136870" y="9447"/>
                  </a:moveTo>
                  <a:lnTo>
                    <a:pt x="128002" y="6580"/>
                  </a:lnTo>
                  <a:lnTo>
                    <a:pt x="119015" y="4438"/>
                  </a:lnTo>
                  <a:lnTo>
                    <a:pt x="109019" y="2835"/>
                  </a:lnTo>
                  <a:lnTo>
                    <a:pt x="98039" y="1655"/>
                  </a:lnTo>
                  <a:lnTo>
                    <a:pt x="86227" y="806"/>
                  </a:lnTo>
                  <a:lnTo>
                    <a:pt x="73778" y="213"/>
                  </a:lnTo>
                  <a:lnTo>
                    <a:pt x="61082" y="0"/>
                  </a:lnTo>
                  <a:lnTo>
                    <a:pt x="47257" y="572"/>
                  </a:lnTo>
                  <a:lnTo>
                    <a:pt x="28858" y="3095"/>
                  </a:lnTo>
                  <a:lnTo>
                    <a:pt x="0" y="944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Freeform 148"/>
            <p:cNvSpPr/>
            <p:nvPr/>
          </p:nvSpPr>
          <p:spPr>
            <a:xfrm>
              <a:off x="2206372" y="1758259"/>
              <a:ext cx="4613" cy="84229"/>
            </a:xfrm>
            <a:custGeom>
              <a:avLst/>
              <a:gdLst/>
              <a:ahLst/>
              <a:cxnLst/>
              <a:rect l="0" t="0" r="0" b="0"/>
              <a:pathLst>
                <a:path w="4613" h="84229">
                  <a:moveTo>
                    <a:pt x="4612" y="0"/>
                  </a:moveTo>
                  <a:lnTo>
                    <a:pt x="1812" y="8801"/>
                  </a:lnTo>
                  <a:lnTo>
                    <a:pt x="311" y="17147"/>
                  </a:lnTo>
                  <a:lnTo>
                    <a:pt x="0" y="25842"/>
                  </a:lnTo>
                  <a:lnTo>
                    <a:pt x="512" y="34881"/>
                  </a:lnTo>
                  <a:lnTo>
                    <a:pt x="1384" y="45171"/>
                  </a:lnTo>
                  <a:lnTo>
                    <a:pt x="2690" y="59854"/>
                  </a:lnTo>
                  <a:lnTo>
                    <a:pt x="4612" y="842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" name="Freeform 149"/>
            <p:cNvSpPr/>
            <p:nvPr/>
          </p:nvSpPr>
          <p:spPr>
            <a:xfrm>
              <a:off x="2221513" y="1652974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1" name="Freeform 150"/>
            <p:cNvSpPr/>
            <p:nvPr/>
          </p:nvSpPr>
          <p:spPr>
            <a:xfrm>
              <a:off x="2305741" y="1716145"/>
              <a:ext cx="105286" cy="119898"/>
            </a:xfrm>
            <a:custGeom>
              <a:avLst/>
              <a:gdLst/>
              <a:ahLst/>
              <a:cxnLst/>
              <a:rect l="0" t="0" r="0" b="0"/>
              <a:pathLst>
                <a:path w="105286" h="119898">
                  <a:moveTo>
                    <a:pt x="0" y="42114"/>
                  </a:moveTo>
                  <a:lnTo>
                    <a:pt x="2933" y="53782"/>
                  </a:lnTo>
                  <a:lnTo>
                    <a:pt x="5715" y="64271"/>
                  </a:lnTo>
                  <a:lnTo>
                    <a:pt x="8620" y="74568"/>
                  </a:lnTo>
                  <a:lnTo>
                    <a:pt x="11833" y="84696"/>
                  </a:lnTo>
                  <a:lnTo>
                    <a:pt x="15646" y="94391"/>
                  </a:lnTo>
                  <a:lnTo>
                    <a:pt x="20163" y="103509"/>
                  </a:lnTo>
                  <a:lnTo>
                    <a:pt x="25327" y="111421"/>
                  </a:lnTo>
                  <a:lnTo>
                    <a:pt x="31015" y="116989"/>
                  </a:lnTo>
                  <a:lnTo>
                    <a:pt x="37095" y="119796"/>
                  </a:lnTo>
                  <a:lnTo>
                    <a:pt x="43295" y="119897"/>
                  </a:lnTo>
                  <a:lnTo>
                    <a:pt x="49224" y="117464"/>
                  </a:lnTo>
                  <a:lnTo>
                    <a:pt x="54689" y="112866"/>
                  </a:lnTo>
                  <a:lnTo>
                    <a:pt x="59680" y="106562"/>
                  </a:lnTo>
                  <a:lnTo>
                    <a:pt x="64266" y="98985"/>
                  </a:lnTo>
                  <a:lnTo>
                    <a:pt x="68537" y="90487"/>
                  </a:lnTo>
                  <a:lnTo>
                    <a:pt x="72576" y="81175"/>
                  </a:lnTo>
                  <a:lnTo>
                    <a:pt x="76450" y="70941"/>
                  </a:lnTo>
                  <a:lnTo>
                    <a:pt x="80207" y="59809"/>
                  </a:lnTo>
                  <a:lnTo>
                    <a:pt x="83926" y="48329"/>
                  </a:lnTo>
                  <a:lnTo>
                    <a:pt x="88184" y="36260"/>
                  </a:lnTo>
                  <a:lnTo>
                    <a:pt x="94474" y="21427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2" name="Freeform 151"/>
            <p:cNvSpPr/>
            <p:nvPr/>
          </p:nvSpPr>
          <p:spPr>
            <a:xfrm>
              <a:off x="2450910" y="1681324"/>
              <a:ext cx="223329" cy="174176"/>
            </a:xfrm>
            <a:custGeom>
              <a:avLst/>
              <a:gdLst/>
              <a:ahLst/>
              <a:cxnLst/>
              <a:rect l="0" t="0" r="0" b="0"/>
              <a:pathLst>
                <a:path w="223329" h="174176">
                  <a:moveTo>
                    <a:pt x="23287" y="45349"/>
                  </a:moveTo>
                  <a:lnTo>
                    <a:pt x="29288" y="53949"/>
                  </a:lnTo>
                  <a:lnTo>
                    <a:pt x="36133" y="60376"/>
                  </a:lnTo>
                  <a:lnTo>
                    <a:pt x="44516" y="65175"/>
                  </a:lnTo>
                  <a:lnTo>
                    <a:pt x="53970" y="68371"/>
                  </a:lnTo>
                  <a:lnTo>
                    <a:pt x="63637" y="69621"/>
                  </a:lnTo>
                  <a:lnTo>
                    <a:pt x="72987" y="68902"/>
                  </a:lnTo>
                  <a:lnTo>
                    <a:pt x="81686" y="66321"/>
                  </a:lnTo>
                  <a:lnTo>
                    <a:pt x="89442" y="61932"/>
                  </a:lnTo>
                  <a:lnTo>
                    <a:pt x="96196" y="55947"/>
                  </a:lnTo>
                  <a:lnTo>
                    <a:pt x="101745" y="48678"/>
                  </a:lnTo>
                  <a:lnTo>
                    <a:pt x="105657" y="40437"/>
                  </a:lnTo>
                  <a:lnTo>
                    <a:pt x="107832" y="31504"/>
                  </a:lnTo>
                  <a:lnTo>
                    <a:pt x="107990" y="22577"/>
                  </a:lnTo>
                  <a:lnTo>
                    <a:pt x="105519" y="14729"/>
                  </a:lnTo>
                  <a:lnTo>
                    <a:pt x="100340" y="8462"/>
                  </a:lnTo>
                  <a:lnTo>
                    <a:pt x="92964" y="3918"/>
                  </a:lnTo>
                  <a:lnTo>
                    <a:pt x="84196" y="1152"/>
                  </a:lnTo>
                  <a:lnTo>
                    <a:pt x="74642" y="0"/>
                  </a:lnTo>
                  <a:lnTo>
                    <a:pt x="64826" y="326"/>
                  </a:lnTo>
                  <a:lnTo>
                    <a:pt x="55250" y="2123"/>
                  </a:lnTo>
                  <a:lnTo>
                    <a:pt x="46156" y="5256"/>
                  </a:lnTo>
                  <a:lnTo>
                    <a:pt x="37729" y="9644"/>
                  </a:lnTo>
                  <a:lnTo>
                    <a:pt x="30208" y="15337"/>
                  </a:lnTo>
                  <a:lnTo>
                    <a:pt x="23627" y="22241"/>
                  </a:lnTo>
                  <a:lnTo>
                    <a:pt x="17866" y="30148"/>
                  </a:lnTo>
                  <a:lnTo>
                    <a:pt x="12754" y="38825"/>
                  </a:lnTo>
                  <a:lnTo>
                    <a:pt x="8134" y="48073"/>
                  </a:lnTo>
                  <a:lnTo>
                    <a:pt x="4199" y="57892"/>
                  </a:lnTo>
                  <a:lnTo>
                    <a:pt x="1460" y="68469"/>
                  </a:lnTo>
                  <a:lnTo>
                    <a:pt x="100" y="79840"/>
                  </a:lnTo>
                  <a:lnTo>
                    <a:pt x="0" y="91747"/>
                  </a:lnTo>
                  <a:lnTo>
                    <a:pt x="922" y="103739"/>
                  </a:lnTo>
                  <a:lnTo>
                    <a:pt x="2625" y="115543"/>
                  </a:lnTo>
                  <a:lnTo>
                    <a:pt x="5225" y="126909"/>
                  </a:lnTo>
                  <a:lnTo>
                    <a:pt x="9172" y="137541"/>
                  </a:lnTo>
                  <a:lnTo>
                    <a:pt x="14609" y="147349"/>
                  </a:lnTo>
                  <a:lnTo>
                    <a:pt x="21548" y="156086"/>
                  </a:lnTo>
                  <a:lnTo>
                    <a:pt x="30034" y="163285"/>
                  </a:lnTo>
                  <a:lnTo>
                    <a:pt x="39930" y="168821"/>
                  </a:lnTo>
                  <a:lnTo>
                    <a:pt x="50983" y="172558"/>
                  </a:lnTo>
                  <a:lnTo>
                    <a:pt x="62917" y="174175"/>
                  </a:lnTo>
                  <a:lnTo>
                    <a:pt x="75498" y="173706"/>
                  </a:lnTo>
                  <a:lnTo>
                    <a:pt x="88536" y="171461"/>
                  </a:lnTo>
                  <a:lnTo>
                    <a:pt x="101894" y="167829"/>
                  </a:lnTo>
                  <a:lnTo>
                    <a:pt x="115473" y="163173"/>
                  </a:lnTo>
                  <a:lnTo>
                    <a:pt x="129201" y="157949"/>
                  </a:lnTo>
                  <a:lnTo>
                    <a:pt x="143031" y="152685"/>
                  </a:lnTo>
                  <a:lnTo>
                    <a:pt x="156915" y="147674"/>
                  </a:lnTo>
                  <a:lnTo>
                    <a:pt x="170419" y="143144"/>
                  </a:lnTo>
                  <a:lnTo>
                    <a:pt x="184147" y="138917"/>
                  </a:lnTo>
                  <a:lnTo>
                    <a:pt x="200424" y="134625"/>
                  </a:lnTo>
                  <a:lnTo>
                    <a:pt x="223328" y="12957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54" name="Freeform 153"/>
          <p:cNvSpPr/>
          <p:nvPr/>
        </p:nvSpPr>
        <p:spPr>
          <a:xfrm>
            <a:off x="8380684" y="1558217"/>
            <a:ext cx="568540" cy="73701"/>
          </a:xfrm>
          <a:custGeom>
            <a:avLst/>
            <a:gdLst/>
            <a:ahLst/>
            <a:cxnLst/>
            <a:rect l="0" t="0" r="0" b="0"/>
            <a:pathLst>
              <a:path w="568540" h="73701">
                <a:moveTo>
                  <a:pt x="568539" y="73700"/>
                </a:moveTo>
                <a:lnTo>
                  <a:pt x="556737" y="70766"/>
                </a:lnTo>
                <a:lnTo>
                  <a:pt x="544967" y="67984"/>
                </a:lnTo>
                <a:lnTo>
                  <a:pt x="532073" y="65089"/>
                </a:lnTo>
                <a:lnTo>
                  <a:pt x="518051" y="62221"/>
                </a:lnTo>
                <a:lnTo>
                  <a:pt x="503076" y="59704"/>
                </a:lnTo>
                <a:lnTo>
                  <a:pt x="487358" y="57689"/>
                </a:lnTo>
                <a:lnTo>
                  <a:pt x="471254" y="56004"/>
                </a:lnTo>
                <a:lnTo>
                  <a:pt x="455230" y="54261"/>
                </a:lnTo>
                <a:lnTo>
                  <a:pt x="439534" y="52239"/>
                </a:lnTo>
                <a:lnTo>
                  <a:pt x="424216" y="50050"/>
                </a:lnTo>
                <a:lnTo>
                  <a:pt x="409237" y="48034"/>
                </a:lnTo>
                <a:lnTo>
                  <a:pt x="394526" y="46376"/>
                </a:lnTo>
                <a:lnTo>
                  <a:pt x="379847" y="44941"/>
                </a:lnTo>
                <a:lnTo>
                  <a:pt x="364837" y="43370"/>
                </a:lnTo>
                <a:lnTo>
                  <a:pt x="349326" y="41462"/>
                </a:lnTo>
                <a:lnTo>
                  <a:pt x="333314" y="39180"/>
                </a:lnTo>
                <a:lnTo>
                  <a:pt x="316878" y="36570"/>
                </a:lnTo>
                <a:lnTo>
                  <a:pt x="300121" y="33700"/>
                </a:lnTo>
                <a:lnTo>
                  <a:pt x="283292" y="30636"/>
                </a:lnTo>
                <a:lnTo>
                  <a:pt x="266768" y="27434"/>
                </a:lnTo>
                <a:lnTo>
                  <a:pt x="250720" y="24138"/>
                </a:lnTo>
                <a:lnTo>
                  <a:pt x="234824" y="20944"/>
                </a:lnTo>
                <a:lnTo>
                  <a:pt x="218393" y="18178"/>
                </a:lnTo>
                <a:lnTo>
                  <a:pt x="201078" y="15987"/>
                </a:lnTo>
                <a:lnTo>
                  <a:pt x="183023" y="14346"/>
                </a:lnTo>
                <a:lnTo>
                  <a:pt x="164671" y="13162"/>
                </a:lnTo>
                <a:lnTo>
                  <a:pt x="146322" y="12323"/>
                </a:lnTo>
                <a:lnTo>
                  <a:pt x="128102" y="11572"/>
                </a:lnTo>
                <a:lnTo>
                  <a:pt x="110037" y="10528"/>
                </a:lnTo>
                <a:lnTo>
                  <a:pt x="92123" y="9009"/>
                </a:lnTo>
                <a:lnTo>
                  <a:pt x="74703" y="7165"/>
                </a:lnTo>
                <a:lnTo>
                  <a:pt x="56558" y="5196"/>
                </a:lnTo>
                <a:lnTo>
                  <a:pt x="33854" y="2924"/>
                </a:lnTo>
                <a:lnTo>
                  <a:pt x="0" y="0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5" name="Freeform 154"/>
          <p:cNvSpPr/>
          <p:nvPr/>
        </p:nvSpPr>
        <p:spPr>
          <a:xfrm>
            <a:off x="1295005" y="1916186"/>
            <a:ext cx="1337120" cy="105286"/>
          </a:xfrm>
          <a:custGeom>
            <a:avLst/>
            <a:gdLst/>
            <a:ahLst/>
            <a:cxnLst/>
            <a:rect l="0" t="0" r="0" b="0"/>
            <a:pathLst>
              <a:path w="1337120" h="105286">
                <a:moveTo>
                  <a:pt x="1337119" y="0"/>
                </a:moveTo>
                <a:lnTo>
                  <a:pt x="1325317" y="0"/>
                </a:lnTo>
                <a:lnTo>
                  <a:pt x="1313548" y="0"/>
                </a:lnTo>
                <a:lnTo>
                  <a:pt x="1300653" y="0"/>
                </a:lnTo>
                <a:lnTo>
                  <a:pt x="1286632" y="0"/>
                </a:lnTo>
                <a:lnTo>
                  <a:pt x="1271655" y="0"/>
                </a:lnTo>
                <a:lnTo>
                  <a:pt x="1255938" y="5"/>
                </a:lnTo>
                <a:lnTo>
                  <a:pt x="1239835" y="177"/>
                </a:lnTo>
                <a:lnTo>
                  <a:pt x="1223811" y="826"/>
                </a:lnTo>
                <a:lnTo>
                  <a:pt x="1208104" y="2074"/>
                </a:lnTo>
                <a:lnTo>
                  <a:pt x="1192441" y="3727"/>
                </a:lnTo>
                <a:lnTo>
                  <a:pt x="1176167" y="5375"/>
                </a:lnTo>
                <a:lnTo>
                  <a:pt x="1158957" y="6778"/>
                </a:lnTo>
                <a:lnTo>
                  <a:pt x="1140973" y="7871"/>
                </a:lnTo>
                <a:lnTo>
                  <a:pt x="1122667" y="8679"/>
                </a:lnTo>
                <a:lnTo>
                  <a:pt x="1104359" y="9261"/>
                </a:lnTo>
                <a:lnTo>
                  <a:pt x="1086507" y="9839"/>
                </a:lnTo>
                <a:lnTo>
                  <a:pt x="1069752" y="10767"/>
                </a:lnTo>
                <a:lnTo>
                  <a:pt x="1054327" y="12207"/>
                </a:lnTo>
                <a:lnTo>
                  <a:pt x="1039648" y="13990"/>
                </a:lnTo>
                <a:lnTo>
                  <a:pt x="1024564" y="15726"/>
                </a:lnTo>
                <a:lnTo>
                  <a:pt x="1008446" y="17192"/>
                </a:lnTo>
                <a:lnTo>
                  <a:pt x="991344" y="18497"/>
                </a:lnTo>
                <a:lnTo>
                  <a:pt x="973705" y="19980"/>
                </a:lnTo>
                <a:lnTo>
                  <a:pt x="955876" y="21824"/>
                </a:lnTo>
                <a:lnTo>
                  <a:pt x="938192" y="23894"/>
                </a:lnTo>
                <a:lnTo>
                  <a:pt x="921026" y="25829"/>
                </a:lnTo>
                <a:lnTo>
                  <a:pt x="904515" y="27428"/>
                </a:lnTo>
                <a:lnTo>
                  <a:pt x="888294" y="28654"/>
                </a:lnTo>
                <a:lnTo>
                  <a:pt x="871636" y="29553"/>
                </a:lnTo>
                <a:lnTo>
                  <a:pt x="854162" y="30196"/>
                </a:lnTo>
                <a:lnTo>
                  <a:pt x="835829" y="30814"/>
                </a:lnTo>
                <a:lnTo>
                  <a:pt x="816756" y="31769"/>
                </a:lnTo>
                <a:lnTo>
                  <a:pt x="797106" y="33227"/>
                </a:lnTo>
                <a:lnTo>
                  <a:pt x="777029" y="35022"/>
                </a:lnTo>
                <a:lnTo>
                  <a:pt x="756645" y="36766"/>
                </a:lnTo>
                <a:lnTo>
                  <a:pt x="736047" y="38238"/>
                </a:lnTo>
                <a:lnTo>
                  <a:pt x="715301" y="39547"/>
                </a:lnTo>
                <a:lnTo>
                  <a:pt x="694454" y="41032"/>
                </a:lnTo>
                <a:lnTo>
                  <a:pt x="673538" y="42878"/>
                </a:lnTo>
                <a:lnTo>
                  <a:pt x="652576" y="44948"/>
                </a:lnTo>
                <a:lnTo>
                  <a:pt x="631582" y="46885"/>
                </a:lnTo>
                <a:lnTo>
                  <a:pt x="610581" y="48489"/>
                </a:lnTo>
                <a:lnTo>
                  <a:pt x="590071" y="49888"/>
                </a:lnTo>
                <a:lnTo>
                  <a:pt x="570978" y="51435"/>
                </a:lnTo>
                <a:lnTo>
                  <a:pt x="553684" y="53322"/>
                </a:lnTo>
                <a:lnTo>
                  <a:pt x="537766" y="55421"/>
                </a:lnTo>
                <a:lnTo>
                  <a:pt x="522308" y="57376"/>
                </a:lnTo>
                <a:lnTo>
                  <a:pt x="506712" y="58988"/>
                </a:lnTo>
                <a:lnTo>
                  <a:pt x="490588" y="60223"/>
                </a:lnTo>
                <a:lnTo>
                  <a:pt x="473605" y="61127"/>
                </a:lnTo>
                <a:lnTo>
                  <a:pt x="455691" y="61769"/>
                </a:lnTo>
                <a:lnTo>
                  <a:pt x="437115" y="62217"/>
                </a:lnTo>
                <a:lnTo>
                  <a:pt x="418353" y="62526"/>
                </a:lnTo>
                <a:lnTo>
                  <a:pt x="399702" y="62736"/>
                </a:lnTo>
                <a:lnTo>
                  <a:pt x="381264" y="62879"/>
                </a:lnTo>
                <a:lnTo>
                  <a:pt x="363047" y="62975"/>
                </a:lnTo>
                <a:lnTo>
                  <a:pt x="345014" y="63045"/>
                </a:lnTo>
                <a:lnTo>
                  <a:pt x="327124" y="63261"/>
                </a:lnTo>
                <a:lnTo>
                  <a:pt x="309338" y="63938"/>
                </a:lnTo>
                <a:lnTo>
                  <a:pt x="291628" y="65207"/>
                </a:lnTo>
                <a:lnTo>
                  <a:pt x="273969" y="66872"/>
                </a:lnTo>
                <a:lnTo>
                  <a:pt x="256347" y="68529"/>
                </a:lnTo>
                <a:lnTo>
                  <a:pt x="238749" y="69938"/>
                </a:lnTo>
                <a:lnTo>
                  <a:pt x="221167" y="71034"/>
                </a:lnTo>
                <a:lnTo>
                  <a:pt x="203597" y="71845"/>
                </a:lnTo>
                <a:lnTo>
                  <a:pt x="186043" y="72429"/>
                </a:lnTo>
                <a:lnTo>
                  <a:pt x="168831" y="73008"/>
                </a:lnTo>
                <a:lnTo>
                  <a:pt x="152573" y="73937"/>
                </a:lnTo>
                <a:lnTo>
                  <a:pt x="137519" y="75382"/>
                </a:lnTo>
                <a:lnTo>
                  <a:pt x="123274" y="77337"/>
                </a:lnTo>
                <a:lnTo>
                  <a:pt x="109020" y="79722"/>
                </a:lnTo>
                <a:lnTo>
                  <a:pt x="94286" y="82437"/>
                </a:lnTo>
                <a:lnTo>
                  <a:pt x="79269" y="85395"/>
                </a:lnTo>
                <a:lnTo>
                  <a:pt x="64634" y="88526"/>
                </a:lnTo>
                <a:lnTo>
                  <a:pt x="50762" y="91773"/>
                </a:lnTo>
                <a:lnTo>
                  <a:pt x="38151" y="94948"/>
                </a:lnTo>
                <a:lnTo>
                  <a:pt x="26328" y="98036"/>
                </a:lnTo>
                <a:lnTo>
                  <a:pt x="14260" y="101308"/>
                </a:lnTo>
                <a:lnTo>
                  <a:pt x="0" y="105285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"/>
          <p:cNvSpPr/>
          <p:nvPr/>
        </p:nvSpPr>
        <p:spPr>
          <a:xfrm>
            <a:off x="234534" y="242155"/>
            <a:ext cx="364048" cy="362420"/>
          </a:xfrm>
          <a:custGeom>
            <a:avLst/>
            <a:gdLst/>
            <a:ahLst/>
            <a:cxnLst/>
            <a:rect l="0" t="0" r="0" b="0"/>
            <a:pathLst>
              <a:path w="364048" h="362420">
                <a:moveTo>
                  <a:pt x="28678" y="0"/>
                </a:moveTo>
                <a:lnTo>
                  <a:pt x="25744" y="8801"/>
                </a:lnTo>
                <a:lnTo>
                  <a:pt x="22962" y="17148"/>
                </a:lnTo>
                <a:lnTo>
                  <a:pt x="20067" y="25851"/>
                </a:lnTo>
                <a:lnTo>
                  <a:pt x="17199" y="35145"/>
                </a:lnTo>
                <a:lnTo>
                  <a:pt x="14683" y="45288"/>
                </a:lnTo>
                <a:lnTo>
                  <a:pt x="12667" y="56334"/>
                </a:lnTo>
                <a:lnTo>
                  <a:pt x="10982" y="68173"/>
                </a:lnTo>
                <a:lnTo>
                  <a:pt x="9239" y="80643"/>
                </a:lnTo>
                <a:lnTo>
                  <a:pt x="7218" y="93590"/>
                </a:lnTo>
                <a:lnTo>
                  <a:pt x="5028" y="107046"/>
                </a:lnTo>
                <a:lnTo>
                  <a:pt x="3012" y="121216"/>
                </a:lnTo>
                <a:lnTo>
                  <a:pt x="1364" y="136153"/>
                </a:lnTo>
                <a:lnTo>
                  <a:pt x="274" y="151607"/>
                </a:lnTo>
                <a:lnTo>
                  <a:pt x="0" y="167134"/>
                </a:lnTo>
                <a:lnTo>
                  <a:pt x="598" y="182473"/>
                </a:lnTo>
                <a:lnTo>
                  <a:pt x="1967" y="197705"/>
                </a:lnTo>
                <a:lnTo>
                  <a:pt x="3950" y="213152"/>
                </a:lnTo>
                <a:lnTo>
                  <a:pt x="6392" y="228984"/>
                </a:lnTo>
                <a:lnTo>
                  <a:pt x="9165" y="245059"/>
                </a:lnTo>
                <a:lnTo>
                  <a:pt x="12171" y="261010"/>
                </a:lnTo>
                <a:lnTo>
                  <a:pt x="15344" y="276623"/>
                </a:lnTo>
                <a:lnTo>
                  <a:pt x="18796" y="291532"/>
                </a:lnTo>
                <a:lnTo>
                  <a:pt x="22799" y="305165"/>
                </a:lnTo>
                <a:lnTo>
                  <a:pt x="27462" y="317330"/>
                </a:lnTo>
                <a:lnTo>
                  <a:pt x="32900" y="328160"/>
                </a:lnTo>
                <a:lnTo>
                  <a:pt x="39308" y="337910"/>
                </a:lnTo>
                <a:lnTo>
                  <a:pt x="46696" y="346826"/>
                </a:lnTo>
                <a:lnTo>
                  <a:pt x="54928" y="354477"/>
                </a:lnTo>
                <a:lnTo>
                  <a:pt x="63825" y="359808"/>
                </a:lnTo>
                <a:lnTo>
                  <a:pt x="73210" y="362419"/>
                </a:lnTo>
                <a:lnTo>
                  <a:pt x="82782" y="362206"/>
                </a:lnTo>
                <a:lnTo>
                  <a:pt x="92128" y="359022"/>
                </a:lnTo>
                <a:lnTo>
                  <a:pt x="101036" y="353103"/>
                </a:lnTo>
                <a:lnTo>
                  <a:pt x="109322" y="345096"/>
                </a:lnTo>
                <a:lnTo>
                  <a:pt x="116741" y="335837"/>
                </a:lnTo>
                <a:lnTo>
                  <a:pt x="123250" y="325917"/>
                </a:lnTo>
                <a:lnTo>
                  <a:pt x="128961" y="315670"/>
                </a:lnTo>
                <a:lnTo>
                  <a:pt x="134039" y="305265"/>
                </a:lnTo>
                <a:lnTo>
                  <a:pt x="138639" y="294779"/>
                </a:lnTo>
                <a:lnTo>
                  <a:pt x="142731" y="283923"/>
                </a:lnTo>
                <a:lnTo>
                  <a:pt x="146108" y="272103"/>
                </a:lnTo>
                <a:lnTo>
                  <a:pt x="148728" y="259112"/>
                </a:lnTo>
                <a:lnTo>
                  <a:pt x="151183" y="246660"/>
                </a:lnTo>
                <a:lnTo>
                  <a:pt x="154449" y="239280"/>
                </a:lnTo>
                <a:lnTo>
                  <a:pt x="158378" y="238902"/>
                </a:lnTo>
                <a:lnTo>
                  <a:pt x="162219" y="242915"/>
                </a:lnTo>
                <a:lnTo>
                  <a:pt x="166020" y="249420"/>
                </a:lnTo>
                <a:lnTo>
                  <a:pt x="170177" y="257404"/>
                </a:lnTo>
                <a:lnTo>
                  <a:pt x="174892" y="266300"/>
                </a:lnTo>
                <a:lnTo>
                  <a:pt x="180170" y="275771"/>
                </a:lnTo>
                <a:lnTo>
                  <a:pt x="185925" y="285609"/>
                </a:lnTo>
                <a:lnTo>
                  <a:pt x="192051" y="295679"/>
                </a:lnTo>
                <a:lnTo>
                  <a:pt x="198449" y="305736"/>
                </a:lnTo>
                <a:lnTo>
                  <a:pt x="205042" y="315419"/>
                </a:lnTo>
                <a:lnTo>
                  <a:pt x="211780" y="324554"/>
                </a:lnTo>
                <a:lnTo>
                  <a:pt x="218948" y="332825"/>
                </a:lnTo>
                <a:lnTo>
                  <a:pt x="227131" y="339703"/>
                </a:lnTo>
                <a:lnTo>
                  <a:pt x="236558" y="345021"/>
                </a:lnTo>
                <a:lnTo>
                  <a:pt x="246823" y="348609"/>
                </a:lnTo>
                <a:lnTo>
                  <a:pt x="257098" y="350127"/>
                </a:lnTo>
                <a:lnTo>
                  <a:pt x="266896" y="349591"/>
                </a:lnTo>
                <a:lnTo>
                  <a:pt x="276083" y="347301"/>
                </a:lnTo>
                <a:lnTo>
                  <a:pt x="284706" y="343639"/>
                </a:lnTo>
                <a:lnTo>
                  <a:pt x="292873" y="338954"/>
                </a:lnTo>
                <a:lnTo>
                  <a:pt x="300696" y="333371"/>
                </a:lnTo>
                <a:lnTo>
                  <a:pt x="308271" y="326801"/>
                </a:lnTo>
                <a:lnTo>
                  <a:pt x="315665" y="319268"/>
                </a:lnTo>
                <a:lnTo>
                  <a:pt x="322769" y="310752"/>
                </a:lnTo>
                <a:lnTo>
                  <a:pt x="329314" y="301126"/>
                </a:lnTo>
                <a:lnTo>
                  <a:pt x="335197" y="290424"/>
                </a:lnTo>
                <a:lnTo>
                  <a:pt x="340469" y="278813"/>
                </a:lnTo>
                <a:lnTo>
                  <a:pt x="345245" y="266494"/>
                </a:lnTo>
                <a:lnTo>
                  <a:pt x="349638" y="253653"/>
                </a:lnTo>
                <a:lnTo>
                  <a:pt x="353590" y="240438"/>
                </a:lnTo>
                <a:lnTo>
                  <a:pt x="356872" y="226960"/>
                </a:lnTo>
                <a:lnTo>
                  <a:pt x="359414" y="213298"/>
                </a:lnTo>
                <a:lnTo>
                  <a:pt x="361291" y="199343"/>
                </a:lnTo>
                <a:lnTo>
                  <a:pt x="362634" y="184829"/>
                </a:lnTo>
                <a:lnTo>
                  <a:pt x="363571" y="169658"/>
                </a:lnTo>
                <a:lnTo>
                  <a:pt x="364047" y="154044"/>
                </a:lnTo>
                <a:lnTo>
                  <a:pt x="363843" y="138410"/>
                </a:lnTo>
                <a:lnTo>
                  <a:pt x="362892" y="123013"/>
                </a:lnTo>
                <a:lnTo>
                  <a:pt x="361233" y="108142"/>
                </a:lnTo>
                <a:lnTo>
                  <a:pt x="358664" y="92529"/>
                </a:lnTo>
                <a:lnTo>
                  <a:pt x="353842" y="72571"/>
                </a:lnTo>
                <a:lnTo>
                  <a:pt x="344533" y="42114"/>
                </a:lnTo>
              </a:path>
            </a:pathLst>
          </a:custGeom>
          <a:ln w="38100" cap="flat" cmpd="sng" algn="ctr">
            <a:solidFill>
              <a:srgbClr val="FF008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7"/>
          <p:cNvGrpSpPr/>
          <p:nvPr/>
        </p:nvGrpSpPr>
        <p:grpSpPr>
          <a:xfrm>
            <a:off x="273740" y="305326"/>
            <a:ext cx="1021266" cy="336913"/>
            <a:chOff x="273740" y="305326"/>
            <a:chExt cx="1021266" cy="336913"/>
          </a:xfrm>
        </p:grpSpPr>
        <p:sp>
          <p:nvSpPr>
            <p:cNvPr id="3" name="Freeform 2"/>
            <p:cNvSpPr/>
            <p:nvPr/>
          </p:nvSpPr>
          <p:spPr>
            <a:xfrm>
              <a:off x="642238" y="441279"/>
              <a:ext cx="178985" cy="158895"/>
            </a:xfrm>
            <a:custGeom>
              <a:avLst/>
              <a:gdLst/>
              <a:ahLst/>
              <a:cxnLst/>
              <a:rect l="0" t="0" r="0" b="0"/>
              <a:pathLst>
                <a:path w="178985" h="158895">
                  <a:moveTo>
                    <a:pt x="0" y="85145"/>
                  </a:moveTo>
                  <a:lnTo>
                    <a:pt x="8868" y="82279"/>
                  </a:lnTo>
                  <a:lnTo>
                    <a:pt x="17855" y="80137"/>
                  </a:lnTo>
                  <a:lnTo>
                    <a:pt x="27850" y="78534"/>
                  </a:lnTo>
                  <a:lnTo>
                    <a:pt x="38831" y="77353"/>
                  </a:lnTo>
                  <a:lnTo>
                    <a:pt x="50642" y="76505"/>
                  </a:lnTo>
                  <a:lnTo>
                    <a:pt x="63092" y="75898"/>
                  </a:lnTo>
                  <a:lnTo>
                    <a:pt x="75684" y="75138"/>
                  </a:lnTo>
                  <a:lnTo>
                    <a:pt x="87668" y="73557"/>
                  </a:lnTo>
                  <a:lnTo>
                    <a:pt x="98679" y="70853"/>
                  </a:lnTo>
                  <a:lnTo>
                    <a:pt x="108543" y="66898"/>
                  </a:lnTo>
                  <a:lnTo>
                    <a:pt x="117104" y="61568"/>
                  </a:lnTo>
                  <a:lnTo>
                    <a:pt x="124404" y="54948"/>
                  </a:lnTo>
                  <a:lnTo>
                    <a:pt x="130155" y="47419"/>
                  </a:lnTo>
                  <a:lnTo>
                    <a:pt x="133671" y="39536"/>
                  </a:lnTo>
                  <a:lnTo>
                    <a:pt x="134768" y="31651"/>
                  </a:lnTo>
                  <a:lnTo>
                    <a:pt x="133387" y="24073"/>
                  </a:lnTo>
                  <a:lnTo>
                    <a:pt x="129345" y="17137"/>
                  </a:lnTo>
                  <a:lnTo>
                    <a:pt x="122815" y="10966"/>
                  </a:lnTo>
                  <a:lnTo>
                    <a:pt x="114381" y="5823"/>
                  </a:lnTo>
                  <a:lnTo>
                    <a:pt x="104827" y="2190"/>
                  </a:lnTo>
                  <a:lnTo>
                    <a:pt x="94711" y="201"/>
                  </a:lnTo>
                  <a:lnTo>
                    <a:pt x="84499" y="0"/>
                  </a:lnTo>
                  <a:lnTo>
                    <a:pt x="74651" y="1909"/>
                  </a:lnTo>
                  <a:lnTo>
                    <a:pt x="65370" y="5899"/>
                  </a:lnTo>
                  <a:lnTo>
                    <a:pt x="56817" y="11661"/>
                  </a:lnTo>
                  <a:lnTo>
                    <a:pt x="49210" y="18808"/>
                  </a:lnTo>
                  <a:lnTo>
                    <a:pt x="42580" y="26981"/>
                  </a:lnTo>
                  <a:lnTo>
                    <a:pt x="37127" y="35889"/>
                  </a:lnTo>
                  <a:lnTo>
                    <a:pt x="33285" y="45313"/>
                  </a:lnTo>
                  <a:lnTo>
                    <a:pt x="31145" y="55092"/>
                  </a:lnTo>
                  <a:lnTo>
                    <a:pt x="30504" y="65116"/>
                  </a:lnTo>
                  <a:lnTo>
                    <a:pt x="31054" y="75305"/>
                  </a:lnTo>
                  <a:lnTo>
                    <a:pt x="32498" y="85601"/>
                  </a:lnTo>
                  <a:lnTo>
                    <a:pt x="34754" y="95804"/>
                  </a:lnTo>
                  <a:lnTo>
                    <a:pt x="37937" y="105582"/>
                  </a:lnTo>
                  <a:lnTo>
                    <a:pt x="42044" y="114784"/>
                  </a:lnTo>
                  <a:lnTo>
                    <a:pt x="47105" y="123269"/>
                  </a:lnTo>
                  <a:lnTo>
                    <a:pt x="53259" y="130822"/>
                  </a:lnTo>
                  <a:lnTo>
                    <a:pt x="60476" y="137421"/>
                  </a:lnTo>
                  <a:lnTo>
                    <a:pt x="68594" y="143192"/>
                  </a:lnTo>
                  <a:lnTo>
                    <a:pt x="77414" y="148311"/>
                  </a:lnTo>
                  <a:lnTo>
                    <a:pt x="86754" y="152929"/>
                  </a:lnTo>
                  <a:lnTo>
                    <a:pt x="96464" y="156694"/>
                  </a:lnTo>
                  <a:lnTo>
                    <a:pt x="106435" y="158786"/>
                  </a:lnTo>
                  <a:lnTo>
                    <a:pt x="116582" y="158894"/>
                  </a:lnTo>
                  <a:lnTo>
                    <a:pt x="126683" y="157168"/>
                  </a:lnTo>
                  <a:lnTo>
                    <a:pt x="136391" y="153951"/>
                  </a:lnTo>
                  <a:lnTo>
                    <a:pt x="145543" y="149610"/>
                  </a:lnTo>
                  <a:lnTo>
                    <a:pt x="153851" y="144762"/>
                  </a:lnTo>
                  <a:lnTo>
                    <a:pt x="161639" y="139780"/>
                  </a:lnTo>
                  <a:lnTo>
                    <a:pt x="169589" y="134232"/>
                  </a:lnTo>
                  <a:lnTo>
                    <a:pt x="178984" y="12725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890314" y="305326"/>
              <a:ext cx="25666" cy="284270"/>
            </a:xfrm>
            <a:custGeom>
              <a:avLst/>
              <a:gdLst/>
              <a:ahLst/>
              <a:cxnLst/>
              <a:rect l="0" t="0" r="0" b="0"/>
              <a:pathLst>
                <a:path w="25666" h="284270">
                  <a:moveTo>
                    <a:pt x="4608" y="0"/>
                  </a:moveTo>
                  <a:lnTo>
                    <a:pt x="1808" y="14602"/>
                  </a:lnTo>
                  <a:lnTo>
                    <a:pt x="306" y="27873"/>
                  </a:lnTo>
                  <a:lnTo>
                    <a:pt x="0" y="41079"/>
                  </a:lnTo>
                  <a:lnTo>
                    <a:pt x="679" y="54593"/>
                  </a:lnTo>
                  <a:lnTo>
                    <a:pt x="2147" y="68750"/>
                  </a:lnTo>
                  <a:lnTo>
                    <a:pt x="4211" y="83652"/>
                  </a:lnTo>
                  <a:lnTo>
                    <a:pt x="6548" y="99071"/>
                  </a:lnTo>
                  <a:lnTo>
                    <a:pt x="8722" y="114569"/>
                  </a:lnTo>
                  <a:lnTo>
                    <a:pt x="10516" y="129885"/>
                  </a:lnTo>
                  <a:lnTo>
                    <a:pt x="12056" y="145100"/>
                  </a:lnTo>
                  <a:lnTo>
                    <a:pt x="13704" y="160535"/>
                  </a:lnTo>
                  <a:lnTo>
                    <a:pt x="15663" y="176359"/>
                  </a:lnTo>
                  <a:lnTo>
                    <a:pt x="17811" y="192428"/>
                  </a:lnTo>
                  <a:lnTo>
                    <a:pt x="19799" y="208376"/>
                  </a:lnTo>
                  <a:lnTo>
                    <a:pt x="21434" y="223977"/>
                  </a:lnTo>
                  <a:lnTo>
                    <a:pt x="22688" y="238590"/>
                  </a:lnTo>
                  <a:lnTo>
                    <a:pt x="23739" y="252513"/>
                  </a:lnTo>
                  <a:lnTo>
                    <a:pt x="24679" y="266967"/>
                  </a:lnTo>
                  <a:lnTo>
                    <a:pt x="25665" y="28426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021264" y="305326"/>
              <a:ext cx="21058" cy="305327"/>
            </a:xfrm>
            <a:custGeom>
              <a:avLst/>
              <a:gdLst/>
              <a:ahLst/>
              <a:cxnLst/>
              <a:rect l="0" t="0" r="0" b="0"/>
              <a:pathLst>
                <a:path w="21058" h="305327">
                  <a:moveTo>
                    <a:pt x="0" y="0"/>
                  </a:moveTo>
                  <a:lnTo>
                    <a:pt x="0" y="11802"/>
                  </a:lnTo>
                  <a:lnTo>
                    <a:pt x="0" y="23571"/>
                  </a:lnTo>
                  <a:lnTo>
                    <a:pt x="0" y="36462"/>
                  </a:lnTo>
                  <a:lnTo>
                    <a:pt x="0" y="50310"/>
                  </a:lnTo>
                  <a:lnTo>
                    <a:pt x="0" y="64638"/>
                  </a:lnTo>
                  <a:lnTo>
                    <a:pt x="0" y="79107"/>
                  </a:lnTo>
                  <a:lnTo>
                    <a:pt x="0" y="93557"/>
                  </a:lnTo>
                  <a:lnTo>
                    <a:pt x="0" y="107933"/>
                  </a:lnTo>
                  <a:lnTo>
                    <a:pt x="4" y="122227"/>
                  </a:lnTo>
                  <a:lnTo>
                    <a:pt x="177" y="136452"/>
                  </a:lnTo>
                  <a:lnTo>
                    <a:pt x="825" y="150622"/>
                  </a:lnTo>
                  <a:lnTo>
                    <a:pt x="2074" y="164752"/>
                  </a:lnTo>
                  <a:lnTo>
                    <a:pt x="3727" y="178853"/>
                  </a:lnTo>
                  <a:lnTo>
                    <a:pt x="5375" y="192934"/>
                  </a:lnTo>
                  <a:lnTo>
                    <a:pt x="6782" y="206996"/>
                  </a:lnTo>
                  <a:lnTo>
                    <a:pt x="8048" y="220881"/>
                  </a:lnTo>
                  <a:lnTo>
                    <a:pt x="9504" y="234284"/>
                  </a:lnTo>
                  <a:lnTo>
                    <a:pt x="11331" y="247068"/>
                  </a:lnTo>
                  <a:lnTo>
                    <a:pt x="13398" y="259010"/>
                  </a:lnTo>
                  <a:lnTo>
                    <a:pt x="15549" y="270989"/>
                  </a:lnTo>
                  <a:lnTo>
                    <a:pt x="17975" y="285174"/>
                  </a:lnTo>
                  <a:lnTo>
                    <a:pt x="21057" y="30532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273740" y="622225"/>
              <a:ext cx="789639" cy="20014"/>
            </a:xfrm>
            <a:custGeom>
              <a:avLst/>
              <a:gdLst/>
              <a:ahLst/>
              <a:cxnLst/>
              <a:rect l="0" t="0" r="0" b="0"/>
              <a:pathLst>
                <a:path w="789639" h="20014">
                  <a:moveTo>
                    <a:pt x="789638" y="9484"/>
                  </a:moveTo>
                  <a:lnTo>
                    <a:pt x="775036" y="9484"/>
                  </a:lnTo>
                  <a:lnTo>
                    <a:pt x="761765" y="9484"/>
                  </a:lnTo>
                  <a:lnTo>
                    <a:pt x="748564" y="9480"/>
                  </a:lnTo>
                  <a:lnTo>
                    <a:pt x="735222" y="9307"/>
                  </a:lnTo>
                  <a:lnTo>
                    <a:pt x="721713" y="8659"/>
                  </a:lnTo>
                  <a:lnTo>
                    <a:pt x="708055" y="7410"/>
                  </a:lnTo>
                  <a:lnTo>
                    <a:pt x="694116" y="5757"/>
                  </a:lnTo>
                  <a:lnTo>
                    <a:pt x="679618" y="4109"/>
                  </a:lnTo>
                  <a:lnTo>
                    <a:pt x="664457" y="2706"/>
                  </a:lnTo>
                  <a:lnTo>
                    <a:pt x="648681" y="1614"/>
                  </a:lnTo>
                  <a:lnTo>
                    <a:pt x="632406" y="806"/>
                  </a:lnTo>
                  <a:lnTo>
                    <a:pt x="615757" y="232"/>
                  </a:lnTo>
                  <a:lnTo>
                    <a:pt x="599001" y="0"/>
                  </a:lnTo>
                  <a:lnTo>
                    <a:pt x="582525" y="369"/>
                  </a:lnTo>
                  <a:lnTo>
                    <a:pt x="566518" y="1426"/>
                  </a:lnTo>
                  <a:lnTo>
                    <a:pt x="550990" y="2949"/>
                  </a:lnTo>
                  <a:lnTo>
                    <a:pt x="535870" y="4510"/>
                  </a:lnTo>
                  <a:lnTo>
                    <a:pt x="521067" y="5854"/>
                  </a:lnTo>
                  <a:lnTo>
                    <a:pt x="506496" y="6907"/>
                  </a:lnTo>
                  <a:lnTo>
                    <a:pt x="492093" y="7688"/>
                  </a:lnTo>
                  <a:lnTo>
                    <a:pt x="477801" y="8249"/>
                  </a:lnTo>
                  <a:lnTo>
                    <a:pt x="463422" y="8642"/>
                  </a:lnTo>
                  <a:lnTo>
                    <a:pt x="448622" y="8913"/>
                  </a:lnTo>
                  <a:lnTo>
                    <a:pt x="433259" y="9099"/>
                  </a:lnTo>
                  <a:lnTo>
                    <a:pt x="417517" y="9225"/>
                  </a:lnTo>
                  <a:lnTo>
                    <a:pt x="401796" y="9311"/>
                  </a:lnTo>
                  <a:lnTo>
                    <a:pt x="386332" y="9368"/>
                  </a:lnTo>
                  <a:lnTo>
                    <a:pt x="371186" y="9406"/>
                  </a:lnTo>
                  <a:lnTo>
                    <a:pt x="356330" y="9432"/>
                  </a:lnTo>
                  <a:lnTo>
                    <a:pt x="341707" y="9450"/>
                  </a:lnTo>
                  <a:lnTo>
                    <a:pt x="327260" y="9461"/>
                  </a:lnTo>
                  <a:lnTo>
                    <a:pt x="312939" y="9469"/>
                  </a:lnTo>
                  <a:lnTo>
                    <a:pt x="298703" y="9474"/>
                  </a:lnTo>
                  <a:lnTo>
                    <a:pt x="284361" y="9478"/>
                  </a:lnTo>
                  <a:lnTo>
                    <a:pt x="269587" y="9480"/>
                  </a:lnTo>
                  <a:lnTo>
                    <a:pt x="254240" y="9481"/>
                  </a:lnTo>
                  <a:lnTo>
                    <a:pt x="238510" y="9482"/>
                  </a:lnTo>
                  <a:lnTo>
                    <a:pt x="222797" y="9483"/>
                  </a:lnTo>
                  <a:lnTo>
                    <a:pt x="207333" y="9483"/>
                  </a:lnTo>
                  <a:lnTo>
                    <a:pt x="192018" y="9484"/>
                  </a:lnTo>
                  <a:lnTo>
                    <a:pt x="176515" y="9484"/>
                  </a:lnTo>
                  <a:lnTo>
                    <a:pt x="160650" y="9489"/>
                  </a:lnTo>
                  <a:lnTo>
                    <a:pt x="144724" y="9662"/>
                  </a:lnTo>
                  <a:lnTo>
                    <a:pt x="129404" y="10310"/>
                  </a:lnTo>
                  <a:lnTo>
                    <a:pt x="115019" y="11559"/>
                  </a:lnTo>
                  <a:lnTo>
                    <a:pt x="101410" y="13211"/>
                  </a:lnTo>
                  <a:lnTo>
                    <a:pt x="88124" y="14860"/>
                  </a:lnTo>
                  <a:lnTo>
                    <a:pt x="74860" y="16262"/>
                  </a:lnTo>
                  <a:lnTo>
                    <a:pt x="61711" y="17358"/>
                  </a:lnTo>
                  <a:lnTo>
                    <a:pt x="47581" y="18286"/>
                  </a:lnTo>
                  <a:lnTo>
                    <a:pt x="28988" y="19124"/>
                  </a:lnTo>
                  <a:lnTo>
                    <a:pt x="0" y="20013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179191" y="473782"/>
              <a:ext cx="115815" cy="1"/>
            </a:xfrm>
            <a:custGeom>
              <a:avLst/>
              <a:gdLst/>
              <a:ahLst/>
              <a:cxnLst/>
              <a:rect l="0" t="0" r="0" b="0"/>
              <a:pathLst>
                <a:path w="115815" h="1">
                  <a:moveTo>
                    <a:pt x="115814" y="0"/>
                  </a:moveTo>
                  <a:lnTo>
                    <a:pt x="104012" y="0"/>
                  </a:lnTo>
                  <a:lnTo>
                    <a:pt x="92243" y="0"/>
                  </a:lnTo>
                  <a:lnTo>
                    <a:pt x="79361" y="0"/>
                  </a:lnTo>
                  <a:lnTo>
                    <a:pt x="65748" y="0"/>
                  </a:lnTo>
                  <a:lnTo>
                    <a:pt x="50779" y="0"/>
                  </a:lnTo>
                  <a:lnTo>
                    <a:pt x="30900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9" name="Group 48"/>
          <p:cNvGrpSpPr/>
          <p:nvPr/>
        </p:nvGrpSpPr>
        <p:grpSpPr>
          <a:xfrm>
            <a:off x="1473989" y="221098"/>
            <a:ext cx="7243608" cy="582279"/>
            <a:chOff x="1473989" y="221098"/>
            <a:chExt cx="7243608" cy="582279"/>
          </a:xfrm>
        </p:grpSpPr>
        <p:sp>
          <p:nvSpPr>
            <p:cNvPr id="9" name="Freeform 8"/>
            <p:cNvSpPr/>
            <p:nvPr/>
          </p:nvSpPr>
          <p:spPr>
            <a:xfrm>
              <a:off x="1473989" y="264806"/>
              <a:ext cx="200043" cy="482718"/>
            </a:xfrm>
            <a:custGeom>
              <a:avLst/>
              <a:gdLst/>
              <a:ahLst/>
              <a:cxnLst/>
              <a:rect l="0" t="0" r="0" b="0"/>
              <a:pathLst>
                <a:path w="200043" h="482718">
                  <a:moveTo>
                    <a:pt x="0" y="482717"/>
                  </a:moveTo>
                  <a:lnTo>
                    <a:pt x="67" y="468182"/>
                  </a:lnTo>
                  <a:lnTo>
                    <a:pt x="707" y="455551"/>
                  </a:lnTo>
                  <a:lnTo>
                    <a:pt x="1999" y="443637"/>
                  </a:lnTo>
                  <a:lnTo>
                    <a:pt x="3686" y="431810"/>
                  </a:lnTo>
                  <a:lnTo>
                    <a:pt x="5355" y="419321"/>
                  </a:lnTo>
                  <a:lnTo>
                    <a:pt x="6772" y="405827"/>
                  </a:lnTo>
                  <a:lnTo>
                    <a:pt x="8043" y="391334"/>
                  </a:lnTo>
                  <a:lnTo>
                    <a:pt x="9502" y="375998"/>
                  </a:lnTo>
                  <a:lnTo>
                    <a:pt x="11330" y="360013"/>
                  </a:lnTo>
                  <a:lnTo>
                    <a:pt x="13388" y="343551"/>
                  </a:lnTo>
                  <a:lnTo>
                    <a:pt x="15317" y="326748"/>
                  </a:lnTo>
                  <a:lnTo>
                    <a:pt x="16911" y="309707"/>
                  </a:lnTo>
                  <a:lnTo>
                    <a:pt x="18133" y="292503"/>
                  </a:lnTo>
                  <a:lnTo>
                    <a:pt x="19029" y="275186"/>
                  </a:lnTo>
                  <a:lnTo>
                    <a:pt x="19671" y="257794"/>
                  </a:lnTo>
                  <a:lnTo>
                    <a:pt x="20288" y="240351"/>
                  </a:lnTo>
                  <a:lnTo>
                    <a:pt x="21242" y="222873"/>
                  </a:lnTo>
                  <a:lnTo>
                    <a:pt x="22700" y="205377"/>
                  </a:lnTo>
                  <a:lnTo>
                    <a:pt x="24494" y="188034"/>
                  </a:lnTo>
                  <a:lnTo>
                    <a:pt x="26238" y="171155"/>
                  </a:lnTo>
                  <a:lnTo>
                    <a:pt x="27710" y="154870"/>
                  </a:lnTo>
                  <a:lnTo>
                    <a:pt x="29018" y="138985"/>
                  </a:lnTo>
                  <a:lnTo>
                    <a:pt x="30503" y="123092"/>
                  </a:lnTo>
                  <a:lnTo>
                    <a:pt x="32354" y="106960"/>
                  </a:lnTo>
                  <a:lnTo>
                    <a:pt x="34597" y="90854"/>
                  </a:lnTo>
                  <a:lnTo>
                    <a:pt x="37182" y="75413"/>
                  </a:lnTo>
                  <a:lnTo>
                    <a:pt x="40035" y="60947"/>
                  </a:lnTo>
                  <a:lnTo>
                    <a:pt x="43087" y="47283"/>
                  </a:lnTo>
                  <a:lnTo>
                    <a:pt x="46282" y="33961"/>
                  </a:lnTo>
                  <a:lnTo>
                    <a:pt x="49590" y="20707"/>
                  </a:lnTo>
                  <a:lnTo>
                    <a:pt x="53445" y="8950"/>
                  </a:lnTo>
                  <a:lnTo>
                    <a:pt x="57938" y="1724"/>
                  </a:lnTo>
                  <a:lnTo>
                    <a:pt x="62242" y="0"/>
                  </a:lnTo>
                  <a:lnTo>
                    <a:pt x="66215" y="2546"/>
                  </a:lnTo>
                  <a:lnTo>
                    <a:pt x="69971" y="7948"/>
                  </a:lnTo>
                  <a:lnTo>
                    <a:pt x="73773" y="15344"/>
                  </a:lnTo>
                  <a:lnTo>
                    <a:pt x="77988" y="24380"/>
                  </a:lnTo>
                  <a:lnTo>
                    <a:pt x="82773" y="34771"/>
                  </a:lnTo>
                  <a:lnTo>
                    <a:pt x="87948" y="46384"/>
                  </a:lnTo>
                  <a:lnTo>
                    <a:pt x="93111" y="59255"/>
                  </a:lnTo>
                  <a:lnTo>
                    <a:pt x="98025" y="73287"/>
                  </a:lnTo>
                  <a:lnTo>
                    <a:pt x="102628" y="87951"/>
                  </a:lnTo>
                  <a:lnTo>
                    <a:pt x="106946" y="102409"/>
                  </a:lnTo>
                  <a:lnTo>
                    <a:pt x="111038" y="116215"/>
                  </a:lnTo>
                  <a:lnTo>
                    <a:pt x="115125" y="129602"/>
                  </a:lnTo>
                  <a:lnTo>
                    <a:pt x="119562" y="143272"/>
                  </a:lnTo>
                  <a:lnTo>
                    <a:pt x="124511" y="157611"/>
                  </a:lnTo>
                  <a:lnTo>
                    <a:pt x="129803" y="172362"/>
                  </a:lnTo>
                  <a:lnTo>
                    <a:pt x="135049" y="186818"/>
                  </a:lnTo>
                  <a:lnTo>
                    <a:pt x="140020" y="200588"/>
                  </a:lnTo>
                  <a:lnTo>
                    <a:pt x="144662" y="213767"/>
                  </a:lnTo>
                  <a:lnTo>
                    <a:pt x="149006" y="226757"/>
                  </a:lnTo>
                  <a:lnTo>
                    <a:pt x="153111" y="239828"/>
                  </a:lnTo>
                  <a:lnTo>
                    <a:pt x="157037" y="253081"/>
                  </a:lnTo>
                  <a:lnTo>
                    <a:pt x="160834" y="266525"/>
                  </a:lnTo>
                  <a:lnTo>
                    <a:pt x="164540" y="280127"/>
                  </a:lnTo>
                  <a:lnTo>
                    <a:pt x="168183" y="293687"/>
                  </a:lnTo>
                  <a:lnTo>
                    <a:pt x="171782" y="306865"/>
                  </a:lnTo>
                  <a:lnTo>
                    <a:pt x="175352" y="319504"/>
                  </a:lnTo>
                  <a:lnTo>
                    <a:pt x="178903" y="331618"/>
                  </a:lnTo>
                  <a:lnTo>
                    <a:pt x="182439" y="343292"/>
                  </a:lnTo>
                  <a:lnTo>
                    <a:pt x="185962" y="354615"/>
                  </a:lnTo>
                  <a:lnTo>
                    <a:pt x="189324" y="365223"/>
                  </a:lnTo>
                  <a:lnTo>
                    <a:pt x="192558" y="375344"/>
                  </a:lnTo>
                  <a:lnTo>
                    <a:pt x="195950" y="385870"/>
                  </a:lnTo>
                  <a:lnTo>
                    <a:pt x="200042" y="39848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495046" y="574459"/>
              <a:ext cx="115815" cy="15137"/>
            </a:xfrm>
            <a:custGeom>
              <a:avLst/>
              <a:gdLst/>
              <a:ahLst/>
              <a:cxnLst/>
              <a:rect l="0" t="0" r="0" b="0"/>
              <a:pathLst>
                <a:path w="115815" h="15137">
                  <a:moveTo>
                    <a:pt x="115814" y="4608"/>
                  </a:moveTo>
                  <a:lnTo>
                    <a:pt x="107012" y="1808"/>
                  </a:lnTo>
                  <a:lnTo>
                    <a:pt x="98666" y="306"/>
                  </a:lnTo>
                  <a:lnTo>
                    <a:pt x="89967" y="0"/>
                  </a:lnTo>
                  <a:lnTo>
                    <a:pt x="80846" y="679"/>
                  </a:lnTo>
                  <a:lnTo>
                    <a:pt x="71351" y="2147"/>
                  </a:lnTo>
                  <a:lnTo>
                    <a:pt x="61564" y="4211"/>
                  </a:lnTo>
                  <a:lnTo>
                    <a:pt x="51629" y="6558"/>
                  </a:lnTo>
                  <a:lnTo>
                    <a:pt x="40562" y="8986"/>
                  </a:lnTo>
                  <a:lnTo>
                    <a:pt x="25158" y="11706"/>
                  </a:lnTo>
                  <a:lnTo>
                    <a:pt x="0" y="1513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1726673" y="484607"/>
              <a:ext cx="168457" cy="191428"/>
            </a:xfrm>
            <a:custGeom>
              <a:avLst/>
              <a:gdLst/>
              <a:ahLst/>
              <a:cxnLst/>
              <a:rect l="0" t="0" r="0" b="0"/>
              <a:pathLst>
                <a:path w="168457" h="191428">
                  <a:moveTo>
                    <a:pt x="0" y="41817"/>
                  </a:moveTo>
                  <a:lnTo>
                    <a:pt x="2934" y="50686"/>
                  </a:lnTo>
                  <a:lnTo>
                    <a:pt x="5716" y="59673"/>
                  </a:lnTo>
                  <a:lnTo>
                    <a:pt x="8616" y="69663"/>
                  </a:lnTo>
                  <a:lnTo>
                    <a:pt x="11656" y="80471"/>
                  </a:lnTo>
                  <a:lnTo>
                    <a:pt x="14821" y="91634"/>
                  </a:lnTo>
                  <a:lnTo>
                    <a:pt x="18085" y="102844"/>
                  </a:lnTo>
                  <a:lnTo>
                    <a:pt x="21423" y="114129"/>
                  </a:lnTo>
                  <a:lnTo>
                    <a:pt x="24814" y="125762"/>
                  </a:lnTo>
                  <a:lnTo>
                    <a:pt x="28239" y="137881"/>
                  </a:lnTo>
                  <a:lnTo>
                    <a:pt x="31520" y="150476"/>
                  </a:lnTo>
                  <a:lnTo>
                    <a:pt x="34345" y="163470"/>
                  </a:lnTo>
                  <a:lnTo>
                    <a:pt x="36551" y="176696"/>
                  </a:lnTo>
                  <a:lnTo>
                    <a:pt x="37328" y="187397"/>
                  </a:lnTo>
                  <a:lnTo>
                    <a:pt x="36379" y="191427"/>
                  </a:lnTo>
                  <a:lnTo>
                    <a:pt x="35101" y="188704"/>
                  </a:lnTo>
                  <a:lnTo>
                    <a:pt x="33874" y="181298"/>
                  </a:lnTo>
                  <a:lnTo>
                    <a:pt x="32453" y="171465"/>
                  </a:lnTo>
                  <a:lnTo>
                    <a:pt x="30662" y="160622"/>
                  </a:lnTo>
                  <a:lnTo>
                    <a:pt x="28636" y="149145"/>
                  </a:lnTo>
                  <a:lnTo>
                    <a:pt x="26734" y="136718"/>
                  </a:lnTo>
                  <a:lnTo>
                    <a:pt x="25164" y="123191"/>
                  </a:lnTo>
                  <a:lnTo>
                    <a:pt x="24128" y="108973"/>
                  </a:lnTo>
                  <a:lnTo>
                    <a:pt x="23890" y="94868"/>
                  </a:lnTo>
                  <a:lnTo>
                    <a:pt x="24518" y="81336"/>
                  </a:lnTo>
                  <a:lnTo>
                    <a:pt x="26076" y="68483"/>
                  </a:lnTo>
                  <a:lnTo>
                    <a:pt x="28718" y="56244"/>
                  </a:lnTo>
                  <a:lnTo>
                    <a:pt x="32425" y="44503"/>
                  </a:lnTo>
                  <a:lnTo>
                    <a:pt x="37202" y="33467"/>
                  </a:lnTo>
                  <a:lnTo>
                    <a:pt x="43156" y="23646"/>
                  </a:lnTo>
                  <a:lnTo>
                    <a:pt x="50236" y="15231"/>
                  </a:lnTo>
                  <a:lnTo>
                    <a:pt x="58260" y="8427"/>
                  </a:lnTo>
                  <a:lnTo>
                    <a:pt x="67017" y="3604"/>
                  </a:lnTo>
                  <a:lnTo>
                    <a:pt x="76309" y="779"/>
                  </a:lnTo>
                  <a:lnTo>
                    <a:pt x="85818" y="0"/>
                  </a:lnTo>
                  <a:lnTo>
                    <a:pt x="95121" y="1515"/>
                  </a:lnTo>
                  <a:lnTo>
                    <a:pt x="104005" y="5236"/>
                  </a:lnTo>
                  <a:lnTo>
                    <a:pt x="112445" y="10816"/>
                  </a:lnTo>
                  <a:lnTo>
                    <a:pt x="120500" y="17841"/>
                  </a:lnTo>
                  <a:lnTo>
                    <a:pt x="128249" y="25932"/>
                  </a:lnTo>
                  <a:lnTo>
                    <a:pt x="135607" y="34786"/>
                  </a:lnTo>
                  <a:lnTo>
                    <a:pt x="142329" y="44173"/>
                  </a:lnTo>
                  <a:lnTo>
                    <a:pt x="148330" y="53932"/>
                  </a:lnTo>
                  <a:lnTo>
                    <a:pt x="153513" y="64112"/>
                  </a:lnTo>
                  <a:lnTo>
                    <a:pt x="157697" y="74938"/>
                  </a:lnTo>
                  <a:lnTo>
                    <a:pt x="160880" y="86485"/>
                  </a:lnTo>
                  <a:lnTo>
                    <a:pt x="163205" y="98682"/>
                  </a:lnTo>
                  <a:lnTo>
                    <a:pt x="164856" y="111401"/>
                  </a:lnTo>
                  <a:lnTo>
                    <a:pt x="166007" y="124497"/>
                  </a:lnTo>
                  <a:lnTo>
                    <a:pt x="166801" y="137253"/>
                  </a:lnTo>
                  <a:lnTo>
                    <a:pt x="167429" y="149646"/>
                  </a:lnTo>
                  <a:lnTo>
                    <a:pt x="167949" y="162762"/>
                  </a:lnTo>
                  <a:lnTo>
                    <a:pt x="168456" y="17868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1949473" y="483295"/>
              <a:ext cx="143896" cy="197701"/>
            </a:xfrm>
            <a:custGeom>
              <a:avLst/>
              <a:gdLst/>
              <a:ahLst/>
              <a:cxnLst/>
              <a:rect l="0" t="0" r="0" b="0"/>
              <a:pathLst>
                <a:path w="143896" h="197701">
                  <a:moveTo>
                    <a:pt x="124641" y="11544"/>
                  </a:moveTo>
                  <a:lnTo>
                    <a:pt x="115772" y="5877"/>
                  </a:lnTo>
                  <a:lnTo>
                    <a:pt x="106785" y="2234"/>
                  </a:lnTo>
                  <a:lnTo>
                    <a:pt x="96794" y="329"/>
                  </a:lnTo>
                  <a:lnTo>
                    <a:pt x="85987" y="0"/>
                  </a:lnTo>
                  <a:lnTo>
                    <a:pt x="74824" y="1268"/>
                  </a:lnTo>
                  <a:lnTo>
                    <a:pt x="63623" y="3992"/>
                  </a:lnTo>
                  <a:lnTo>
                    <a:pt x="52684" y="7913"/>
                  </a:lnTo>
                  <a:lnTo>
                    <a:pt x="42348" y="12748"/>
                  </a:lnTo>
                  <a:lnTo>
                    <a:pt x="32739" y="18257"/>
                  </a:lnTo>
                  <a:lnTo>
                    <a:pt x="23968" y="24411"/>
                  </a:lnTo>
                  <a:lnTo>
                    <a:pt x="16215" y="31372"/>
                  </a:lnTo>
                  <a:lnTo>
                    <a:pt x="9493" y="39161"/>
                  </a:lnTo>
                  <a:lnTo>
                    <a:pt x="4147" y="47511"/>
                  </a:lnTo>
                  <a:lnTo>
                    <a:pt x="911" y="55962"/>
                  </a:lnTo>
                  <a:lnTo>
                    <a:pt x="0" y="64224"/>
                  </a:lnTo>
                  <a:lnTo>
                    <a:pt x="1338" y="71721"/>
                  </a:lnTo>
                  <a:lnTo>
                    <a:pt x="4819" y="77538"/>
                  </a:lnTo>
                  <a:lnTo>
                    <a:pt x="10165" y="81336"/>
                  </a:lnTo>
                  <a:lnTo>
                    <a:pt x="17158" y="83427"/>
                  </a:lnTo>
                  <a:lnTo>
                    <a:pt x="25739" y="84465"/>
                  </a:lnTo>
                  <a:lnTo>
                    <a:pt x="35724" y="84952"/>
                  </a:lnTo>
                  <a:lnTo>
                    <a:pt x="46679" y="85336"/>
                  </a:lnTo>
                  <a:lnTo>
                    <a:pt x="58024" y="86068"/>
                  </a:lnTo>
                  <a:lnTo>
                    <a:pt x="69389" y="87354"/>
                  </a:lnTo>
                  <a:lnTo>
                    <a:pt x="80459" y="89357"/>
                  </a:lnTo>
                  <a:lnTo>
                    <a:pt x="90893" y="92298"/>
                  </a:lnTo>
                  <a:lnTo>
                    <a:pt x="100576" y="96201"/>
                  </a:lnTo>
                  <a:lnTo>
                    <a:pt x="109570" y="100939"/>
                  </a:lnTo>
                  <a:lnTo>
                    <a:pt x="118005" y="106336"/>
                  </a:lnTo>
                  <a:lnTo>
                    <a:pt x="126004" y="112227"/>
                  </a:lnTo>
                  <a:lnTo>
                    <a:pt x="133192" y="118639"/>
                  </a:lnTo>
                  <a:lnTo>
                    <a:pt x="138736" y="125774"/>
                  </a:lnTo>
                  <a:lnTo>
                    <a:pt x="142310" y="133685"/>
                  </a:lnTo>
                  <a:lnTo>
                    <a:pt x="143895" y="142286"/>
                  </a:lnTo>
                  <a:lnTo>
                    <a:pt x="143522" y="151438"/>
                  </a:lnTo>
                  <a:lnTo>
                    <a:pt x="141403" y="160989"/>
                  </a:lnTo>
                  <a:lnTo>
                    <a:pt x="137389" y="170334"/>
                  </a:lnTo>
                  <a:lnTo>
                    <a:pt x="130897" y="178464"/>
                  </a:lnTo>
                  <a:lnTo>
                    <a:pt x="121831" y="184924"/>
                  </a:lnTo>
                  <a:lnTo>
                    <a:pt x="110678" y="189768"/>
                  </a:lnTo>
                  <a:lnTo>
                    <a:pt x="98212" y="193266"/>
                  </a:lnTo>
                  <a:lnTo>
                    <a:pt x="85029" y="195728"/>
                  </a:lnTo>
                  <a:lnTo>
                    <a:pt x="71884" y="197240"/>
                  </a:lnTo>
                  <a:lnTo>
                    <a:pt x="58377" y="197700"/>
                  </a:lnTo>
                  <a:lnTo>
                    <a:pt x="42216" y="196036"/>
                  </a:lnTo>
                  <a:lnTo>
                    <a:pt x="19356" y="19052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161055" y="484310"/>
              <a:ext cx="255857" cy="151832"/>
            </a:xfrm>
            <a:custGeom>
              <a:avLst/>
              <a:gdLst/>
              <a:ahLst/>
              <a:cxnLst/>
              <a:rect l="0" t="0" r="0" b="0"/>
              <a:pathLst>
                <a:path w="255857" h="151832">
                  <a:moveTo>
                    <a:pt x="7815" y="21057"/>
                  </a:moveTo>
                  <a:lnTo>
                    <a:pt x="4948" y="29926"/>
                  </a:lnTo>
                  <a:lnTo>
                    <a:pt x="2806" y="38913"/>
                  </a:lnTo>
                  <a:lnTo>
                    <a:pt x="1208" y="48908"/>
                  </a:lnTo>
                  <a:lnTo>
                    <a:pt x="200" y="59889"/>
                  </a:lnTo>
                  <a:lnTo>
                    <a:pt x="0" y="71700"/>
                  </a:lnTo>
                  <a:lnTo>
                    <a:pt x="660" y="84154"/>
                  </a:lnTo>
                  <a:lnTo>
                    <a:pt x="2244" y="96919"/>
                  </a:lnTo>
                  <a:lnTo>
                    <a:pt x="4905" y="109551"/>
                  </a:lnTo>
                  <a:lnTo>
                    <a:pt x="8630" y="121802"/>
                  </a:lnTo>
                  <a:lnTo>
                    <a:pt x="13588" y="132973"/>
                  </a:lnTo>
                  <a:lnTo>
                    <a:pt x="20198" y="141885"/>
                  </a:lnTo>
                  <a:lnTo>
                    <a:pt x="28526" y="148086"/>
                  </a:lnTo>
                  <a:lnTo>
                    <a:pt x="38034" y="151452"/>
                  </a:lnTo>
                  <a:lnTo>
                    <a:pt x="47792" y="151831"/>
                  </a:lnTo>
                  <a:lnTo>
                    <a:pt x="57234" y="149457"/>
                  </a:lnTo>
                  <a:lnTo>
                    <a:pt x="66011" y="144815"/>
                  </a:lnTo>
                  <a:lnTo>
                    <a:pt x="73827" y="138437"/>
                  </a:lnTo>
                  <a:lnTo>
                    <a:pt x="80634" y="130787"/>
                  </a:lnTo>
                  <a:lnTo>
                    <a:pt x="86560" y="122233"/>
                  </a:lnTo>
                  <a:lnTo>
                    <a:pt x="91790" y="113048"/>
                  </a:lnTo>
                  <a:lnTo>
                    <a:pt x="96515" y="103461"/>
                  </a:lnTo>
                  <a:lnTo>
                    <a:pt x="101389" y="94803"/>
                  </a:lnTo>
                  <a:lnTo>
                    <a:pt x="107110" y="90336"/>
                  </a:lnTo>
                  <a:lnTo>
                    <a:pt x="113000" y="91366"/>
                  </a:lnTo>
                  <a:lnTo>
                    <a:pt x="118147" y="95887"/>
                  </a:lnTo>
                  <a:lnTo>
                    <a:pt x="122760" y="102328"/>
                  </a:lnTo>
                  <a:lnTo>
                    <a:pt x="127415" y="109619"/>
                  </a:lnTo>
                  <a:lnTo>
                    <a:pt x="132445" y="117164"/>
                  </a:lnTo>
                  <a:lnTo>
                    <a:pt x="138261" y="124375"/>
                  </a:lnTo>
                  <a:lnTo>
                    <a:pt x="145434" y="130546"/>
                  </a:lnTo>
                  <a:lnTo>
                    <a:pt x="154139" y="135394"/>
                  </a:lnTo>
                  <a:lnTo>
                    <a:pt x="164066" y="138668"/>
                  </a:lnTo>
                  <a:lnTo>
                    <a:pt x="174635" y="139976"/>
                  </a:lnTo>
                  <a:lnTo>
                    <a:pt x="185440" y="139296"/>
                  </a:lnTo>
                  <a:lnTo>
                    <a:pt x="196115" y="136740"/>
                  </a:lnTo>
                  <a:lnTo>
                    <a:pt x="206274" y="132367"/>
                  </a:lnTo>
                  <a:lnTo>
                    <a:pt x="215765" y="126393"/>
                  </a:lnTo>
                  <a:lnTo>
                    <a:pt x="224458" y="119130"/>
                  </a:lnTo>
                  <a:lnTo>
                    <a:pt x="232158" y="110893"/>
                  </a:lnTo>
                  <a:lnTo>
                    <a:pt x="238855" y="101945"/>
                  </a:lnTo>
                  <a:lnTo>
                    <a:pt x="244523" y="92328"/>
                  </a:lnTo>
                  <a:lnTo>
                    <a:pt x="249041" y="81888"/>
                  </a:lnTo>
                  <a:lnTo>
                    <a:pt x="252448" y="70614"/>
                  </a:lnTo>
                  <a:lnTo>
                    <a:pt x="254730" y="58839"/>
                  </a:lnTo>
                  <a:lnTo>
                    <a:pt x="255856" y="45796"/>
                  </a:lnTo>
                  <a:lnTo>
                    <a:pt x="254810" y="28106"/>
                  </a:lnTo>
                  <a:lnTo>
                    <a:pt x="249971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453139" y="504526"/>
              <a:ext cx="157929" cy="148849"/>
            </a:xfrm>
            <a:custGeom>
              <a:avLst/>
              <a:gdLst/>
              <a:ahLst/>
              <a:cxnLst/>
              <a:rect l="0" t="0" r="0" b="0"/>
              <a:pathLst>
                <a:path w="157929" h="148849">
                  <a:moveTo>
                    <a:pt x="0" y="53484"/>
                  </a:moveTo>
                  <a:lnTo>
                    <a:pt x="8802" y="59284"/>
                  </a:lnTo>
                  <a:lnTo>
                    <a:pt x="17148" y="64209"/>
                  </a:lnTo>
                  <a:lnTo>
                    <a:pt x="25852" y="68707"/>
                  </a:lnTo>
                  <a:lnTo>
                    <a:pt x="35145" y="72755"/>
                  </a:lnTo>
                  <a:lnTo>
                    <a:pt x="45289" y="76120"/>
                  </a:lnTo>
                  <a:lnTo>
                    <a:pt x="56325" y="78719"/>
                  </a:lnTo>
                  <a:lnTo>
                    <a:pt x="67819" y="80300"/>
                  </a:lnTo>
                  <a:lnTo>
                    <a:pt x="78993" y="80383"/>
                  </a:lnTo>
                  <a:lnTo>
                    <a:pt x="89419" y="78833"/>
                  </a:lnTo>
                  <a:lnTo>
                    <a:pt x="98705" y="75504"/>
                  </a:lnTo>
                  <a:lnTo>
                    <a:pt x="106338" y="70070"/>
                  </a:lnTo>
                  <a:lnTo>
                    <a:pt x="112198" y="62571"/>
                  </a:lnTo>
                  <a:lnTo>
                    <a:pt x="116166" y="53638"/>
                  </a:lnTo>
                  <a:lnTo>
                    <a:pt x="117947" y="44273"/>
                  </a:lnTo>
                  <a:lnTo>
                    <a:pt x="117587" y="35099"/>
                  </a:lnTo>
                  <a:lnTo>
                    <a:pt x="115246" y="26503"/>
                  </a:lnTo>
                  <a:lnTo>
                    <a:pt x="111018" y="18810"/>
                  </a:lnTo>
                  <a:lnTo>
                    <a:pt x="105140" y="12094"/>
                  </a:lnTo>
                  <a:lnTo>
                    <a:pt x="97942" y="6568"/>
                  </a:lnTo>
                  <a:lnTo>
                    <a:pt x="89749" y="2672"/>
                  </a:lnTo>
                  <a:lnTo>
                    <a:pt x="80839" y="496"/>
                  </a:lnTo>
                  <a:lnTo>
                    <a:pt x="71587" y="0"/>
                  </a:lnTo>
                  <a:lnTo>
                    <a:pt x="62457" y="1177"/>
                  </a:lnTo>
                  <a:lnTo>
                    <a:pt x="53689" y="3857"/>
                  </a:lnTo>
                  <a:lnTo>
                    <a:pt x="45327" y="7756"/>
                  </a:lnTo>
                  <a:lnTo>
                    <a:pt x="37324" y="12582"/>
                  </a:lnTo>
                  <a:lnTo>
                    <a:pt x="29614" y="18091"/>
                  </a:lnTo>
                  <a:lnTo>
                    <a:pt x="22452" y="24415"/>
                  </a:lnTo>
                  <a:lnTo>
                    <a:pt x="16394" y="32023"/>
                  </a:lnTo>
                  <a:lnTo>
                    <a:pt x="11656" y="41071"/>
                  </a:lnTo>
                  <a:lnTo>
                    <a:pt x="8306" y="51418"/>
                  </a:lnTo>
                  <a:lnTo>
                    <a:pt x="6423" y="62814"/>
                  </a:lnTo>
                  <a:lnTo>
                    <a:pt x="5903" y="74991"/>
                  </a:lnTo>
                  <a:lnTo>
                    <a:pt x="6672" y="87404"/>
                  </a:lnTo>
                  <a:lnTo>
                    <a:pt x="8775" y="99270"/>
                  </a:lnTo>
                  <a:lnTo>
                    <a:pt x="12117" y="110203"/>
                  </a:lnTo>
                  <a:lnTo>
                    <a:pt x="16647" y="120015"/>
                  </a:lnTo>
                  <a:lnTo>
                    <a:pt x="22435" y="128542"/>
                  </a:lnTo>
                  <a:lnTo>
                    <a:pt x="29408" y="135824"/>
                  </a:lnTo>
                  <a:lnTo>
                    <a:pt x="37531" y="141733"/>
                  </a:lnTo>
                  <a:lnTo>
                    <a:pt x="46886" y="145887"/>
                  </a:lnTo>
                  <a:lnTo>
                    <a:pt x="57393" y="148235"/>
                  </a:lnTo>
                  <a:lnTo>
                    <a:pt x="68533" y="148848"/>
                  </a:lnTo>
                  <a:lnTo>
                    <a:pt x="79469" y="147748"/>
                  </a:lnTo>
                  <a:lnTo>
                    <a:pt x="89751" y="145120"/>
                  </a:lnTo>
                  <a:lnTo>
                    <a:pt x="99450" y="141256"/>
                  </a:lnTo>
                  <a:lnTo>
                    <a:pt x="108956" y="136454"/>
                  </a:lnTo>
                  <a:lnTo>
                    <a:pt x="118525" y="130978"/>
                  </a:lnTo>
                  <a:lnTo>
                    <a:pt x="127800" y="125333"/>
                  </a:lnTo>
                  <a:lnTo>
                    <a:pt x="136807" y="119713"/>
                  </a:lnTo>
                  <a:lnTo>
                    <a:pt x="146343" y="113630"/>
                  </a:lnTo>
                  <a:lnTo>
                    <a:pt x="157928" y="10612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2641467" y="494839"/>
              <a:ext cx="95943" cy="124619"/>
            </a:xfrm>
            <a:custGeom>
              <a:avLst/>
              <a:gdLst/>
              <a:ahLst/>
              <a:cxnLst/>
              <a:rect l="0" t="0" r="0" b="0"/>
              <a:pathLst>
                <a:path w="95943" h="124619">
                  <a:moveTo>
                    <a:pt x="1186" y="52642"/>
                  </a:moveTo>
                  <a:lnTo>
                    <a:pt x="4119" y="61511"/>
                  </a:lnTo>
                  <a:lnTo>
                    <a:pt x="6901" y="70498"/>
                  </a:lnTo>
                  <a:lnTo>
                    <a:pt x="9801" y="80488"/>
                  </a:lnTo>
                  <a:lnTo>
                    <a:pt x="12841" y="91296"/>
                  </a:lnTo>
                  <a:lnTo>
                    <a:pt x="16006" y="102459"/>
                  </a:lnTo>
                  <a:lnTo>
                    <a:pt x="19245" y="113593"/>
                  </a:lnTo>
                  <a:lnTo>
                    <a:pt x="21660" y="122032"/>
                  </a:lnTo>
                  <a:lnTo>
                    <a:pt x="22192" y="124618"/>
                  </a:lnTo>
                  <a:lnTo>
                    <a:pt x="21242" y="122424"/>
                  </a:lnTo>
                  <a:lnTo>
                    <a:pt x="19344" y="117115"/>
                  </a:lnTo>
                  <a:lnTo>
                    <a:pt x="16855" y="109869"/>
                  </a:lnTo>
                  <a:lnTo>
                    <a:pt x="13999" y="101426"/>
                  </a:lnTo>
                  <a:lnTo>
                    <a:pt x="10911" y="92235"/>
                  </a:lnTo>
                  <a:lnTo>
                    <a:pt x="7676" y="82573"/>
                  </a:lnTo>
                  <a:lnTo>
                    <a:pt x="4360" y="72613"/>
                  </a:lnTo>
                  <a:lnTo>
                    <a:pt x="1487" y="62627"/>
                  </a:lnTo>
                  <a:lnTo>
                    <a:pt x="0" y="52990"/>
                  </a:lnTo>
                  <a:lnTo>
                    <a:pt x="311" y="43880"/>
                  </a:lnTo>
                  <a:lnTo>
                    <a:pt x="2658" y="35457"/>
                  </a:lnTo>
                  <a:lnTo>
                    <a:pt x="7357" y="27944"/>
                  </a:lnTo>
                  <a:lnTo>
                    <a:pt x="14337" y="21376"/>
                  </a:lnTo>
                  <a:lnTo>
                    <a:pt x="23243" y="15795"/>
                  </a:lnTo>
                  <a:lnTo>
                    <a:pt x="33647" y="11337"/>
                  </a:lnTo>
                  <a:lnTo>
                    <a:pt x="45138" y="7965"/>
                  </a:lnTo>
                  <a:lnTo>
                    <a:pt x="56792" y="5508"/>
                  </a:lnTo>
                  <a:lnTo>
                    <a:pt x="68316" y="3501"/>
                  </a:lnTo>
                  <a:lnTo>
                    <a:pt x="80714" y="1766"/>
                  </a:lnTo>
                  <a:lnTo>
                    <a:pt x="95942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2826942" y="500764"/>
              <a:ext cx="129467" cy="144682"/>
            </a:xfrm>
            <a:custGeom>
              <a:avLst/>
              <a:gdLst/>
              <a:ahLst/>
              <a:cxnLst/>
              <a:rect l="0" t="0" r="0" b="0"/>
              <a:pathLst>
                <a:path w="129467" h="144682">
                  <a:moveTo>
                    <a:pt x="99980" y="4603"/>
                  </a:moveTo>
                  <a:lnTo>
                    <a:pt x="91179" y="1804"/>
                  </a:lnTo>
                  <a:lnTo>
                    <a:pt x="82832" y="302"/>
                  </a:lnTo>
                  <a:lnTo>
                    <a:pt x="74137" y="0"/>
                  </a:lnTo>
                  <a:lnTo>
                    <a:pt x="65189" y="852"/>
                  </a:lnTo>
                  <a:lnTo>
                    <a:pt x="56343" y="2968"/>
                  </a:lnTo>
                  <a:lnTo>
                    <a:pt x="47800" y="6290"/>
                  </a:lnTo>
                  <a:lnTo>
                    <a:pt x="39438" y="10625"/>
                  </a:lnTo>
                  <a:lnTo>
                    <a:pt x="30913" y="15745"/>
                  </a:lnTo>
                  <a:lnTo>
                    <a:pt x="22047" y="21447"/>
                  </a:lnTo>
                  <a:lnTo>
                    <a:pt x="13467" y="27732"/>
                  </a:lnTo>
                  <a:lnTo>
                    <a:pt x="6451" y="34780"/>
                  </a:lnTo>
                  <a:lnTo>
                    <a:pt x="1619" y="42624"/>
                  </a:lnTo>
                  <a:lnTo>
                    <a:pt x="0" y="50799"/>
                  </a:lnTo>
                  <a:lnTo>
                    <a:pt x="2265" y="57747"/>
                  </a:lnTo>
                  <a:lnTo>
                    <a:pt x="7307" y="62224"/>
                  </a:lnTo>
                  <a:lnTo>
                    <a:pt x="14553" y="64755"/>
                  </a:lnTo>
                  <a:lnTo>
                    <a:pt x="23612" y="66126"/>
                  </a:lnTo>
                  <a:lnTo>
                    <a:pt x="34096" y="66861"/>
                  </a:lnTo>
                  <a:lnTo>
                    <a:pt x="45646" y="67258"/>
                  </a:lnTo>
                  <a:lnTo>
                    <a:pt x="57956" y="67485"/>
                  </a:lnTo>
                  <a:lnTo>
                    <a:pt x="70474" y="67953"/>
                  </a:lnTo>
                  <a:lnTo>
                    <a:pt x="82418" y="69320"/>
                  </a:lnTo>
                  <a:lnTo>
                    <a:pt x="93406" y="71872"/>
                  </a:lnTo>
                  <a:lnTo>
                    <a:pt x="103258" y="75720"/>
                  </a:lnTo>
                  <a:lnTo>
                    <a:pt x="111811" y="80976"/>
                  </a:lnTo>
                  <a:lnTo>
                    <a:pt x="119107" y="87551"/>
                  </a:lnTo>
                  <a:lnTo>
                    <a:pt x="124855" y="95219"/>
                  </a:lnTo>
                  <a:lnTo>
                    <a:pt x="128370" y="103728"/>
                  </a:lnTo>
                  <a:lnTo>
                    <a:pt x="129466" y="112841"/>
                  </a:lnTo>
                  <a:lnTo>
                    <a:pt x="128084" y="121889"/>
                  </a:lnTo>
                  <a:lnTo>
                    <a:pt x="124041" y="129817"/>
                  </a:lnTo>
                  <a:lnTo>
                    <a:pt x="117505" y="136138"/>
                  </a:lnTo>
                  <a:lnTo>
                    <a:pt x="108899" y="140719"/>
                  </a:lnTo>
                  <a:lnTo>
                    <a:pt x="98696" y="143508"/>
                  </a:lnTo>
                  <a:lnTo>
                    <a:pt x="87331" y="144681"/>
                  </a:lnTo>
                  <a:lnTo>
                    <a:pt x="75364" y="144504"/>
                  </a:lnTo>
                  <a:lnTo>
                    <a:pt x="62108" y="143116"/>
                  </a:lnTo>
                  <a:lnTo>
                    <a:pt x="44170" y="139281"/>
                  </a:lnTo>
                  <a:lnTo>
                    <a:pt x="15752" y="13094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316476" y="326383"/>
              <a:ext cx="21058" cy="357970"/>
            </a:xfrm>
            <a:custGeom>
              <a:avLst/>
              <a:gdLst/>
              <a:ahLst/>
              <a:cxnLst/>
              <a:rect l="0" t="0" r="0" b="0"/>
              <a:pathLst>
                <a:path w="21058" h="357970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0" y="34467"/>
                  </a:lnTo>
                  <a:lnTo>
                    <a:pt x="0" y="46801"/>
                  </a:lnTo>
                  <a:lnTo>
                    <a:pt x="0" y="60109"/>
                  </a:lnTo>
                  <a:lnTo>
                    <a:pt x="5" y="74418"/>
                  </a:lnTo>
                  <a:lnTo>
                    <a:pt x="178" y="89596"/>
                  </a:lnTo>
                  <a:lnTo>
                    <a:pt x="826" y="105458"/>
                  </a:lnTo>
                  <a:lnTo>
                    <a:pt x="2074" y="121829"/>
                  </a:lnTo>
                  <a:lnTo>
                    <a:pt x="3727" y="138566"/>
                  </a:lnTo>
                  <a:lnTo>
                    <a:pt x="5375" y="155561"/>
                  </a:lnTo>
                  <a:lnTo>
                    <a:pt x="6778" y="172733"/>
                  </a:lnTo>
                  <a:lnTo>
                    <a:pt x="7871" y="190028"/>
                  </a:lnTo>
                  <a:lnTo>
                    <a:pt x="8679" y="207405"/>
                  </a:lnTo>
                  <a:lnTo>
                    <a:pt x="9262" y="224829"/>
                  </a:lnTo>
                  <a:lnTo>
                    <a:pt x="9840" y="241955"/>
                  </a:lnTo>
                  <a:lnTo>
                    <a:pt x="10768" y="258154"/>
                  </a:lnTo>
                  <a:lnTo>
                    <a:pt x="12208" y="273161"/>
                  </a:lnTo>
                  <a:lnTo>
                    <a:pt x="13999" y="287165"/>
                  </a:lnTo>
                  <a:lnTo>
                    <a:pt x="15927" y="302323"/>
                  </a:lnTo>
                  <a:lnTo>
                    <a:pt x="18165" y="323317"/>
                  </a:lnTo>
                  <a:lnTo>
                    <a:pt x="21057" y="35796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232248" y="494839"/>
              <a:ext cx="200043" cy="10529"/>
            </a:xfrm>
            <a:custGeom>
              <a:avLst/>
              <a:gdLst/>
              <a:ahLst/>
              <a:cxnLst/>
              <a:rect l="0" t="0" r="0" b="0"/>
              <a:pathLst>
                <a:path w="200043" h="10529">
                  <a:moveTo>
                    <a:pt x="200042" y="0"/>
                  </a:moveTo>
                  <a:lnTo>
                    <a:pt x="188240" y="0"/>
                  </a:lnTo>
                  <a:lnTo>
                    <a:pt x="176471" y="0"/>
                  </a:lnTo>
                  <a:lnTo>
                    <a:pt x="163576" y="0"/>
                  </a:lnTo>
                  <a:lnTo>
                    <a:pt x="149555" y="0"/>
                  </a:lnTo>
                  <a:lnTo>
                    <a:pt x="134578" y="0"/>
                  </a:lnTo>
                  <a:lnTo>
                    <a:pt x="118860" y="0"/>
                  </a:lnTo>
                  <a:lnTo>
                    <a:pt x="102757" y="0"/>
                  </a:lnTo>
                  <a:lnTo>
                    <a:pt x="86733" y="0"/>
                  </a:lnTo>
                  <a:lnTo>
                    <a:pt x="71050" y="4"/>
                  </a:lnTo>
                  <a:lnTo>
                    <a:pt x="56171" y="206"/>
                  </a:lnTo>
                  <a:lnTo>
                    <a:pt x="41289" y="1108"/>
                  </a:lnTo>
                  <a:lnTo>
                    <a:pt x="23983" y="3906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432290" y="305326"/>
              <a:ext cx="336913" cy="349647"/>
            </a:xfrm>
            <a:custGeom>
              <a:avLst/>
              <a:gdLst/>
              <a:ahLst/>
              <a:cxnLst/>
              <a:rect l="0" t="0" r="0" b="0"/>
              <a:pathLst>
                <a:path w="336913" h="349647">
                  <a:moveTo>
                    <a:pt x="0" y="0"/>
                  </a:moveTo>
                  <a:lnTo>
                    <a:pt x="2866" y="14602"/>
                  </a:lnTo>
                  <a:lnTo>
                    <a:pt x="5009" y="27873"/>
                  </a:lnTo>
                  <a:lnTo>
                    <a:pt x="6616" y="41074"/>
                  </a:lnTo>
                  <a:lnTo>
                    <a:pt x="7969" y="54416"/>
                  </a:lnTo>
                  <a:lnTo>
                    <a:pt x="9466" y="67924"/>
                  </a:lnTo>
                  <a:lnTo>
                    <a:pt x="11317" y="81582"/>
                  </a:lnTo>
                  <a:lnTo>
                    <a:pt x="13557" y="95522"/>
                  </a:lnTo>
                  <a:lnTo>
                    <a:pt x="16138" y="110019"/>
                  </a:lnTo>
                  <a:lnTo>
                    <a:pt x="18983" y="125176"/>
                  </a:lnTo>
                  <a:lnTo>
                    <a:pt x="21859" y="140779"/>
                  </a:lnTo>
                  <a:lnTo>
                    <a:pt x="24403" y="156406"/>
                  </a:lnTo>
                  <a:lnTo>
                    <a:pt x="26448" y="171802"/>
                  </a:lnTo>
                  <a:lnTo>
                    <a:pt x="28158" y="186733"/>
                  </a:lnTo>
                  <a:lnTo>
                    <a:pt x="29920" y="200912"/>
                  </a:lnTo>
                  <a:lnTo>
                    <a:pt x="31957" y="214267"/>
                  </a:lnTo>
                  <a:lnTo>
                    <a:pt x="34156" y="227049"/>
                  </a:lnTo>
                  <a:lnTo>
                    <a:pt x="36179" y="239713"/>
                  </a:lnTo>
                  <a:lnTo>
                    <a:pt x="37837" y="252536"/>
                  </a:lnTo>
                  <a:lnTo>
                    <a:pt x="39103" y="265609"/>
                  </a:lnTo>
                  <a:lnTo>
                    <a:pt x="40027" y="278925"/>
                  </a:lnTo>
                  <a:lnTo>
                    <a:pt x="40672" y="292412"/>
                  </a:lnTo>
                  <a:lnTo>
                    <a:pt x="40688" y="304875"/>
                  </a:lnTo>
                  <a:lnTo>
                    <a:pt x="39483" y="312710"/>
                  </a:lnTo>
                  <a:lnTo>
                    <a:pt x="37519" y="313755"/>
                  </a:lnTo>
                  <a:lnTo>
                    <a:pt x="35761" y="309765"/>
                  </a:lnTo>
                  <a:lnTo>
                    <a:pt x="34620" y="302597"/>
                  </a:lnTo>
                  <a:lnTo>
                    <a:pt x="34347" y="293677"/>
                  </a:lnTo>
                  <a:lnTo>
                    <a:pt x="34964" y="283871"/>
                  </a:lnTo>
                  <a:lnTo>
                    <a:pt x="36188" y="273478"/>
                  </a:lnTo>
                  <a:lnTo>
                    <a:pt x="37548" y="262417"/>
                  </a:lnTo>
                  <a:lnTo>
                    <a:pt x="38765" y="250677"/>
                  </a:lnTo>
                  <a:lnTo>
                    <a:pt x="40074" y="238669"/>
                  </a:lnTo>
                  <a:lnTo>
                    <a:pt x="42091" y="227130"/>
                  </a:lnTo>
                  <a:lnTo>
                    <a:pt x="45122" y="216453"/>
                  </a:lnTo>
                  <a:lnTo>
                    <a:pt x="49311" y="207165"/>
                  </a:lnTo>
                  <a:lnTo>
                    <a:pt x="54806" y="200061"/>
                  </a:lnTo>
                  <a:lnTo>
                    <a:pt x="61541" y="195373"/>
                  </a:lnTo>
                  <a:lnTo>
                    <a:pt x="69148" y="193176"/>
                  </a:lnTo>
                  <a:lnTo>
                    <a:pt x="77086" y="193656"/>
                  </a:lnTo>
                  <a:lnTo>
                    <a:pt x="85006" y="196642"/>
                  </a:lnTo>
                  <a:lnTo>
                    <a:pt x="92608" y="201712"/>
                  </a:lnTo>
                  <a:lnTo>
                    <a:pt x="99560" y="208385"/>
                  </a:lnTo>
                  <a:lnTo>
                    <a:pt x="105752" y="216237"/>
                  </a:lnTo>
                  <a:lnTo>
                    <a:pt x="111248" y="224927"/>
                  </a:lnTo>
                  <a:lnTo>
                    <a:pt x="116182" y="234205"/>
                  </a:lnTo>
                  <a:lnTo>
                    <a:pt x="120690" y="243886"/>
                  </a:lnTo>
                  <a:lnTo>
                    <a:pt x="124890" y="253844"/>
                  </a:lnTo>
                  <a:lnTo>
                    <a:pt x="128872" y="263989"/>
                  </a:lnTo>
                  <a:lnTo>
                    <a:pt x="132697" y="274264"/>
                  </a:lnTo>
                  <a:lnTo>
                    <a:pt x="136251" y="284794"/>
                  </a:lnTo>
                  <a:lnTo>
                    <a:pt x="139258" y="295855"/>
                  </a:lnTo>
                  <a:lnTo>
                    <a:pt x="141627" y="307528"/>
                  </a:lnTo>
                  <a:lnTo>
                    <a:pt x="143904" y="318572"/>
                  </a:lnTo>
                  <a:lnTo>
                    <a:pt x="147043" y="325461"/>
                  </a:lnTo>
                  <a:lnTo>
                    <a:pt x="150887" y="326363"/>
                  </a:lnTo>
                  <a:lnTo>
                    <a:pt x="154675" y="323131"/>
                  </a:lnTo>
                  <a:lnTo>
                    <a:pt x="158445" y="317490"/>
                  </a:lnTo>
                  <a:lnTo>
                    <a:pt x="162584" y="310690"/>
                  </a:lnTo>
                  <a:lnTo>
                    <a:pt x="167293" y="303443"/>
                  </a:lnTo>
                  <a:lnTo>
                    <a:pt x="172738" y="296249"/>
                  </a:lnTo>
                  <a:lnTo>
                    <a:pt x="179137" y="289548"/>
                  </a:lnTo>
                  <a:lnTo>
                    <a:pt x="186518" y="283519"/>
                  </a:lnTo>
                  <a:lnTo>
                    <a:pt x="194913" y="278297"/>
                  </a:lnTo>
                  <a:lnTo>
                    <a:pt x="204449" y="274076"/>
                  </a:lnTo>
                  <a:lnTo>
                    <a:pt x="215086" y="270863"/>
                  </a:lnTo>
                  <a:lnTo>
                    <a:pt x="226652" y="268516"/>
                  </a:lnTo>
                  <a:lnTo>
                    <a:pt x="238939" y="266848"/>
                  </a:lnTo>
                  <a:lnTo>
                    <a:pt x="251755" y="265681"/>
                  </a:lnTo>
                  <a:lnTo>
                    <a:pt x="264783" y="264708"/>
                  </a:lnTo>
                  <a:lnTo>
                    <a:pt x="277602" y="263514"/>
                  </a:lnTo>
                  <a:lnTo>
                    <a:pt x="289991" y="261882"/>
                  </a:lnTo>
                  <a:lnTo>
                    <a:pt x="301597" y="259461"/>
                  </a:lnTo>
                  <a:lnTo>
                    <a:pt x="311867" y="255700"/>
                  </a:lnTo>
                  <a:lnTo>
                    <a:pt x="320611" y="250429"/>
                  </a:lnTo>
                  <a:lnTo>
                    <a:pt x="327482" y="243957"/>
                  </a:lnTo>
                  <a:lnTo>
                    <a:pt x="331825" y="236858"/>
                  </a:lnTo>
                  <a:lnTo>
                    <a:pt x="333518" y="229536"/>
                  </a:lnTo>
                  <a:lnTo>
                    <a:pt x="332723" y="222352"/>
                  </a:lnTo>
                  <a:lnTo>
                    <a:pt x="329614" y="215688"/>
                  </a:lnTo>
                  <a:lnTo>
                    <a:pt x="324527" y="209694"/>
                  </a:lnTo>
                  <a:lnTo>
                    <a:pt x="317878" y="204332"/>
                  </a:lnTo>
                  <a:lnTo>
                    <a:pt x="310062" y="199489"/>
                  </a:lnTo>
                  <a:lnTo>
                    <a:pt x="301403" y="195050"/>
                  </a:lnTo>
                  <a:lnTo>
                    <a:pt x="292153" y="191237"/>
                  </a:lnTo>
                  <a:lnTo>
                    <a:pt x="282491" y="188579"/>
                  </a:lnTo>
                  <a:lnTo>
                    <a:pt x="272548" y="187278"/>
                  </a:lnTo>
                  <a:lnTo>
                    <a:pt x="262414" y="187388"/>
                  </a:lnTo>
                  <a:lnTo>
                    <a:pt x="252150" y="188982"/>
                  </a:lnTo>
                  <a:lnTo>
                    <a:pt x="241803" y="191950"/>
                  </a:lnTo>
                  <a:lnTo>
                    <a:pt x="231566" y="196214"/>
                  </a:lnTo>
                  <a:lnTo>
                    <a:pt x="221765" y="201816"/>
                  </a:lnTo>
                  <a:lnTo>
                    <a:pt x="212552" y="208661"/>
                  </a:lnTo>
                  <a:lnTo>
                    <a:pt x="204229" y="216696"/>
                  </a:lnTo>
                  <a:lnTo>
                    <a:pt x="197318" y="225992"/>
                  </a:lnTo>
                  <a:lnTo>
                    <a:pt x="191972" y="236463"/>
                  </a:lnTo>
                  <a:lnTo>
                    <a:pt x="188197" y="247748"/>
                  </a:lnTo>
                  <a:lnTo>
                    <a:pt x="186021" y="259315"/>
                  </a:lnTo>
                  <a:lnTo>
                    <a:pt x="185301" y="270829"/>
                  </a:lnTo>
                  <a:lnTo>
                    <a:pt x="185934" y="281999"/>
                  </a:lnTo>
                  <a:lnTo>
                    <a:pt x="187946" y="292501"/>
                  </a:lnTo>
                  <a:lnTo>
                    <a:pt x="191225" y="302224"/>
                  </a:lnTo>
                  <a:lnTo>
                    <a:pt x="195714" y="311075"/>
                  </a:lnTo>
                  <a:lnTo>
                    <a:pt x="201475" y="318882"/>
                  </a:lnTo>
                  <a:lnTo>
                    <a:pt x="208425" y="325655"/>
                  </a:lnTo>
                  <a:lnTo>
                    <a:pt x="216362" y="331544"/>
                  </a:lnTo>
                  <a:lnTo>
                    <a:pt x="225061" y="336743"/>
                  </a:lnTo>
                  <a:lnTo>
                    <a:pt x="234318" y="341420"/>
                  </a:lnTo>
                  <a:lnTo>
                    <a:pt x="243974" y="345393"/>
                  </a:lnTo>
                  <a:lnTo>
                    <a:pt x="253908" y="348158"/>
                  </a:lnTo>
                  <a:lnTo>
                    <a:pt x="264034" y="349535"/>
                  </a:lnTo>
                  <a:lnTo>
                    <a:pt x="274292" y="349646"/>
                  </a:lnTo>
                  <a:lnTo>
                    <a:pt x="284638" y="348733"/>
                  </a:lnTo>
                  <a:lnTo>
                    <a:pt x="295031" y="347049"/>
                  </a:lnTo>
                  <a:lnTo>
                    <a:pt x="304995" y="344961"/>
                  </a:lnTo>
                  <a:lnTo>
                    <a:pt x="314606" y="342735"/>
                  </a:lnTo>
                  <a:lnTo>
                    <a:pt x="324707" y="340182"/>
                  </a:lnTo>
                  <a:lnTo>
                    <a:pt x="336912" y="33691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4027473" y="493586"/>
              <a:ext cx="247098" cy="309791"/>
            </a:xfrm>
            <a:custGeom>
              <a:avLst/>
              <a:gdLst/>
              <a:ahLst/>
              <a:cxnLst/>
              <a:rect l="0" t="0" r="0" b="0"/>
              <a:pathLst>
                <a:path w="247098" h="309791">
                  <a:moveTo>
                    <a:pt x="131283" y="53895"/>
                  </a:moveTo>
                  <a:lnTo>
                    <a:pt x="128282" y="45161"/>
                  </a:lnTo>
                  <a:lnTo>
                    <a:pt x="124860" y="37455"/>
                  </a:lnTo>
                  <a:lnTo>
                    <a:pt x="120659" y="30057"/>
                  </a:lnTo>
                  <a:lnTo>
                    <a:pt x="115586" y="22969"/>
                  </a:lnTo>
                  <a:lnTo>
                    <a:pt x="109457" y="16438"/>
                  </a:lnTo>
                  <a:lnTo>
                    <a:pt x="102269" y="10575"/>
                  </a:lnTo>
                  <a:lnTo>
                    <a:pt x="94009" y="5656"/>
                  </a:lnTo>
                  <a:lnTo>
                    <a:pt x="84565" y="2183"/>
                  </a:lnTo>
                  <a:lnTo>
                    <a:pt x="74001" y="299"/>
                  </a:lnTo>
                  <a:lnTo>
                    <a:pt x="62824" y="0"/>
                  </a:lnTo>
                  <a:lnTo>
                    <a:pt x="51862" y="1313"/>
                  </a:lnTo>
                  <a:lnTo>
                    <a:pt x="41573" y="4088"/>
                  </a:lnTo>
                  <a:lnTo>
                    <a:pt x="32210" y="8221"/>
                  </a:lnTo>
                  <a:lnTo>
                    <a:pt x="23993" y="13736"/>
                  </a:lnTo>
                  <a:lnTo>
                    <a:pt x="16917" y="20521"/>
                  </a:lnTo>
                  <a:lnTo>
                    <a:pt x="10979" y="28517"/>
                  </a:lnTo>
                  <a:lnTo>
                    <a:pt x="6273" y="37785"/>
                  </a:lnTo>
                  <a:lnTo>
                    <a:pt x="2741" y="48234"/>
                  </a:lnTo>
                  <a:lnTo>
                    <a:pt x="519" y="59335"/>
                  </a:lnTo>
                  <a:lnTo>
                    <a:pt x="0" y="70246"/>
                  </a:lnTo>
                  <a:lnTo>
                    <a:pt x="1254" y="80492"/>
                  </a:lnTo>
                  <a:lnTo>
                    <a:pt x="4384" y="89487"/>
                  </a:lnTo>
                  <a:lnTo>
                    <a:pt x="9683" y="96393"/>
                  </a:lnTo>
                  <a:lnTo>
                    <a:pt x="17097" y="100952"/>
                  </a:lnTo>
                  <a:lnTo>
                    <a:pt x="26143" y="103233"/>
                  </a:lnTo>
                  <a:lnTo>
                    <a:pt x="36115" y="103342"/>
                  </a:lnTo>
                  <a:lnTo>
                    <a:pt x="46516" y="101568"/>
                  </a:lnTo>
                  <a:lnTo>
                    <a:pt x="56919" y="98297"/>
                  </a:lnTo>
                  <a:lnTo>
                    <a:pt x="66897" y="93902"/>
                  </a:lnTo>
                  <a:lnTo>
                    <a:pt x="76266" y="88718"/>
                  </a:lnTo>
                  <a:lnTo>
                    <a:pt x="84897" y="83823"/>
                  </a:lnTo>
                  <a:lnTo>
                    <a:pt x="93225" y="81681"/>
                  </a:lnTo>
                  <a:lnTo>
                    <a:pt x="101165" y="83795"/>
                  </a:lnTo>
                  <a:lnTo>
                    <a:pt x="107348" y="89619"/>
                  </a:lnTo>
                  <a:lnTo>
                    <a:pt x="111714" y="98507"/>
                  </a:lnTo>
                  <a:lnTo>
                    <a:pt x="114693" y="109830"/>
                  </a:lnTo>
                  <a:lnTo>
                    <a:pt x="116700" y="122998"/>
                  </a:lnTo>
                  <a:lnTo>
                    <a:pt x="118045" y="137506"/>
                  </a:lnTo>
                  <a:lnTo>
                    <a:pt x="118946" y="152801"/>
                  </a:lnTo>
                  <a:lnTo>
                    <a:pt x="119547" y="168285"/>
                  </a:lnTo>
                  <a:lnTo>
                    <a:pt x="119949" y="183622"/>
                  </a:lnTo>
                  <a:lnTo>
                    <a:pt x="120218" y="198700"/>
                  </a:lnTo>
                  <a:lnTo>
                    <a:pt x="120396" y="213517"/>
                  </a:lnTo>
                  <a:lnTo>
                    <a:pt x="120515" y="228118"/>
                  </a:lnTo>
                  <a:lnTo>
                    <a:pt x="120595" y="242553"/>
                  </a:lnTo>
                  <a:lnTo>
                    <a:pt x="120648" y="256866"/>
                  </a:lnTo>
                  <a:lnTo>
                    <a:pt x="120697" y="271069"/>
                  </a:lnTo>
                  <a:lnTo>
                    <a:pt x="121240" y="284372"/>
                  </a:lnTo>
                  <a:lnTo>
                    <a:pt x="123200" y="295255"/>
                  </a:lnTo>
                  <a:lnTo>
                    <a:pt x="126966" y="303080"/>
                  </a:lnTo>
                  <a:lnTo>
                    <a:pt x="132277" y="307857"/>
                  </a:lnTo>
                  <a:lnTo>
                    <a:pt x="138523" y="309790"/>
                  </a:lnTo>
                  <a:lnTo>
                    <a:pt x="145245" y="309313"/>
                  </a:lnTo>
                  <a:lnTo>
                    <a:pt x="152350" y="306945"/>
                  </a:lnTo>
                  <a:lnTo>
                    <a:pt x="160017" y="303172"/>
                  </a:lnTo>
                  <a:lnTo>
                    <a:pt x="168321" y="298394"/>
                  </a:lnTo>
                  <a:lnTo>
                    <a:pt x="177371" y="293073"/>
                  </a:lnTo>
                  <a:lnTo>
                    <a:pt x="187364" y="287738"/>
                  </a:lnTo>
                  <a:lnTo>
                    <a:pt x="198297" y="282675"/>
                  </a:lnTo>
                  <a:lnTo>
                    <a:pt x="209429" y="278109"/>
                  </a:lnTo>
                  <a:lnTo>
                    <a:pt x="220475" y="273853"/>
                  </a:lnTo>
                  <a:lnTo>
                    <a:pt x="232403" y="269537"/>
                  </a:lnTo>
                  <a:lnTo>
                    <a:pt x="247097" y="26446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4224640" y="473782"/>
              <a:ext cx="134159" cy="147398"/>
            </a:xfrm>
            <a:custGeom>
              <a:avLst/>
              <a:gdLst/>
              <a:ahLst/>
              <a:cxnLst/>
              <a:rect l="0" t="0" r="0" b="0"/>
              <a:pathLst>
                <a:path w="134159" h="147398">
                  <a:moveTo>
                    <a:pt x="7815" y="10528"/>
                  </a:moveTo>
                  <a:lnTo>
                    <a:pt x="4949" y="19397"/>
                  </a:lnTo>
                  <a:lnTo>
                    <a:pt x="2807" y="28384"/>
                  </a:lnTo>
                  <a:lnTo>
                    <a:pt x="1208" y="38374"/>
                  </a:lnTo>
                  <a:lnTo>
                    <a:pt x="201" y="49182"/>
                  </a:lnTo>
                  <a:lnTo>
                    <a:pt x="0" y="60345"/>
                  </a:lnTo>
                  <a:lnTo>
                    <a:pt x="661" y="71551"/>
                  </a:lnTo>
                  <a:lnTo>
                    <a:pt x="2245" y="82663"/>
                  </a:lnTo>
                  <a:lnTo>
                    <a:pt x="4905" y="93647"/>
                  </a:lnTo>
                  <a:lnTo>
                    <a:pt x="8626" y="104504"/>
                  </a:lnTo>
                  <a:lnTo>
                    <a:pt x="13412" y="114928"/>
                  </a:lnTo>
                  <a:lnTo>
                    <a:pt x="19373" y="124329"/>
                  </a:lnTo>
                  <a:lnTo>
                    <a:pt x="26457" y="132458"/>
                  </a:lnTo>
                  <a:lnTo>
                    <a:pt x="34484" y="139070"/>
                  </a:lnTo>
                  <a:lnTo>
                    <a:pt x="43243" y="143763"/>
                  </a:lnTo>
                  <a:lnTo>
                    <a:pt x="52536" y="146505"/>
                  </a:lnTo>
                  <a:lnTo>
                    <a:pt x="62046" y="147397"/>
                  </a:lnTo>
                  <a:lnTo>
                    <a:pt x="71350" y="146492"/>
                  </a:lnTo>
                  <a:lnTo>
                    <a:pt x="80230" y="143994"/>
                  </a:lnTo>
                  <a:lnTo>
                    <a:pt x="88497" y="140048"/>
                  </a:lnTo>
                  <a:lnTo>
                    <a:pt x="95904" y="134660"/>
                  </a:lnTo>
                  <a:lnTo>
                    <a:pt x="102404" y="127964"/>
                  </a:lnTo>
                  <a:lnTo>
                    <a:pt x="108109" y="120198"/>
                  </a:lnTo>
                  <a:lnTo>
                    <a:pt x="113183" y="111615"/>
                  </a:lnTo>
                  <a:lnTo>
                    <a:pt x="117782" y="102431"/>
                  </a:lnTo>
                  <a:lnTo>
                    <a:pt x="121872" y="92655"/>
                  </a:lnTo>
                  <a:lnTo>
                    <a:pt x="125248" y="82107"/>
                  </a:lnTo>
                  <a:lnTo>
                    <a:pt x="127854" y="70760"/>
                  </a:lnTo>
                  <a:lnTo>
                    <a:pt x="129777" y="58936"/>
                  </a:lnTo>
                  <a:lnTo>
                    <a:pt x="131360" y="45856"/>
                  </a:lnTo>
                  <a:lnTo>
                    <a:pt x="132740" y="28135"/>
                  </a:lnTo>
                  <a:lnTo>
                    <a:pt x="134158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4385804" y="468457"/>
              <a:ext cx="162508" cy="164200"/>
            </a:xfrm>
            <a:custGeom>
              <a:avLst/>
              <a:gdLst/>
              <a:ahLst/>
              <a:cxnLst/>
              <a:rect l="0" t="0" r="0" b="0"/>
              <a:pathLst>
                <a:path w="162508" h="164200">
                  <a:moveTo>
                    <a:pt x="46693" y="68496"/>
                  </a:moveTo>
                  <a:lnTo>
                    <a:pt x="55561" y="71296"/>
                  </a:lnTo>
                  <a:lnTo>
                    <a:pt x="64549" y="72797"/>
                  </a:lnTo>
                  <a:lnTo>
                    <a:pt x="74535" y="73099"/>
                  </a:lnTo>
                  <a:lnTo>
                    <a:pt x="85170" y="72247"/>
                  </a:lnTo>
                  <a:lnTo>
                    <a:pt x="95684" y="70131"/>
                  </a:lnTo>
                  <a:lnTo>
                    <a:pt x="105627" y="66800"/>
                  </a:lnTo>
                  <a:lnTo>
                    <a:pt x="114568" y="62119"/>
                  </a:lnTo>
                  <a:lnTo>
                    <a:pt x="121959" y="55703"/>
                  </a:lnTo>
                  <a:lnTo>
                    <a:pt x="127649" y="47512"/>
                  </a:lnTo>
                  <a:lnTo>
                    <a:pt x="131331" y="38268"/>
                  </a:lnTo>
                  <a:lnTo>
                    <a:pt x="132386" y="29220"/>
                  </a:lnTo>
                  <a:lnTo>
                    <a:pt x="130721" y="21072"/>
                  </a:lnTo>
                  <a:lnTo>
                    <a:pt x="126519" y="14148"/>
                  </a:lnTo>
                  <a:lnTo>
                    <a:pt x="119971" y="8648"/>
                  </a:lnTo>
                  <a:lnTo>
                    <a:pt x="111426" y="4514"/>
                  </a:lnTo>
                  <a:lnTo>
                    <a:pt x="101472" y="1687"/>
                  </a:lnTo>
                  <a:lnTo>
                    <a:pt x="90816" y="215"/>
                  </a:lnTo>
                  <a:lnTo>
                    <a:pt x="79920" y="0"/>
                  </a:lnTo>
                  <a:lnTo>
                    <a:pt x="69168" y="987"/>
                  </a:lnTo>
                  <a:lnTo>
                    <a:pt x="58948" y="3243"/>
                  </a:lnTo>
                  <a:lnTo>
                    <a:pt x="49409" y="6690"/>
                  </a:lnTo>
                  <a:lnTo>
                    <a:pt x="40511" y="11293"/>
                  </a:lnTo>
                  <a:lnTo>
                    <a:pt x="32141" y="17131"/>
                  </a:lnTo>
                  <a:lnTo>
                    <a:pt x="24181" y="24141"/>
                  </a:lnTo>
                  <a:lnTo>
                    <a:pt x="16850" y="32459"/>
                  </a:lnTo>
                  <a:lnTo>
                    <a:pt x="10676" y="42477"/>
                  </a:lnTo>
                  <a:lnTo>
                    <a:pt x="5862" y="54248"/>
                  </a:lnTo>
                  <a:lnTo>
                    <a:pt x="2460" y="67219"/>
                  </a:lnTo>
                  <a:lnTo>
                    <a:pt x="543" y="80457"/>
                  </a:lnTo>
                  <a:lnTo>
                    <a:pt x="0" y="93389"/>
                  </a:lnTo>
                  <a:lnTo>
                    <a:pt x="753" y="105662"/>
                  </a:lnTo>
                  <a:lnTo>
                    <a:pt x="2845" y="116978"/>
                  </a:lnTo>
                  <a:lnTo>
                    <a:pt x="6180" y="127284"/>
                  </a:lnTo>
                  <a:lnTo>
                    <a:pt x="10706" y="136543"/>
                  </a:lnTo>
                  <a:lnTo>
                    <a:pt x="16492" y="144632"/>
                  </a:lnTo>
                  <a:lnTo>
                    <a:pt x="23462" y="151588"/>
                  </a:lnTo>
                  <a:lnTo>
                    <a:pt x="31584" y="157262"/>
                  </a:lnTo>
                  <a:lnTo>
                    <a:pt x="40938" y="161252"/>
                  </a:lnTo>
                  <a:lnTo>
                    <a:pt x="51449" y="163491"/>
                  </a:lnTo>
                  <a:lnTo>
                    <a:pt x="62760" y="164199"/>
                  </a:lnTo>
                  <a:lnTo>
                    <a:pt x="74345" y="163695"/>
                  </a:lnTo>
                  <a:lnTo>
                    <a:pt x="85876" y="162284"/>
                  </a:lnTo>
                  <a:lnTo>
                    <a:pt x="97228" y="160221"/>
                  </a:lnTo>
                  <a:lnTo>
                    <a:pt x="108382" y="157699"/>
                  </a:lnTo>
                  <a:lnTo>
                    <a:pt x="119353" y="154865"/>
                  </a:lnTo>
                  <a:lnTo>
                    <a:pt x="129723" y="151969"/>
                  </a:lnTo>
                  <a:lnTo>
                    <a:pt x="139659" y="149098"/>
                  </a:lnTo>
                  <a:lnTo>
                    <a:pt x="150033" y="146003"/>
                  </a:lnTo>
                  <a:lnTo>
                    <a:pt x="162507" y="14219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4586389" y="473782"/>
              <a:ext cx="140544" cy="150686"/>
            </a:xfrm>
            <a:custGeom>
              <a:avLst/>
              <a:gdLst/>
              <a:ahLst/>
              <a:cxnLst/>
              <a:rect l="0" t="0" r="0" b="0"/>
              <a:pathLst>
                <a:path w="140544" h="150686">
                  <a:moveTo>
                    <a:pt x="109320" y="0"/>
                  </a:moveTo>
                  <a:lnTo>
                    <a:pt x="97652" y="67"/>
                  </a:lnTo>
                  <a:lnTo>
                    <a:pt x="87163" y="707"/>
                  </a:lnTo>
                  <a:lnTo>
                    <a:pt x="76862" y="2004"/>
                  </a:lnTo>
                  <a:lnTo>
                    <a:pt x="66560" y="3863"/>
                  </a:lnTo>
                  <a:lnTo>
                    <a:pt x="56217" y="6180"/>
                  </a:lnTo>
                  <a:lnTo>
                    <a:pt x="45832" y="8851"/>
                  </a:lnTo>
                  <a:lnTo>
                    <a:pt x="35576" y="11947"/>
                  </a:lnTo>
                  <a:lnTo>
                    <a:pt x="25767" y="15703"/>
                  </a:lnTo>
                  <a:lnTo>
                    <a:pt x="16558" y="20192"/>
                  </a:lnTo>
                  <a:lnTo>
                    <a:pt x="8580" y="25341"/>
                  </a:lnTo>
                  <a:lnTo>
                    <a:pt x="2964" y="31022"/>
                  </a:lnTo>
                  <a:lnTo>
                    <a:pt x="124" y="37099"/>
                  </a:lnTo>
                  <a:lnTo>
                    <a:pt x="0" y="43297"/>
                  </a:lnTo>
                  <a:lnTo>
                    <a:pt x="2416" y="49225"/>
                  </a:lnTo>
                  <a:lnTo>
                    <a:pt x="7009" y="54686"/>
                  </a:lnTo>
                  <a:lnTo>
                    <a:pt x="13479" y="59503"/>
                  </a:lnTo>
                  <a:lnTo>
                    <a:pt x="21699" y="63441"/>
                  </a:lnTo>
                  <a:lnTo>
                    <a:pt x="31438" y="66463"/>
                  </a:lnTo>
                  <a:lnTo>
                    <a:pt x="42227" y="68849"/>
                  </a:lnTo>
                  <a:lnTo>
                    <a:pt x="53460" y="71075"/>
                  </a:lnTo>
                  <a:lnTo>
                    <a:pt x="64754" y="73429"/>
                  </a:lnTo>
                  <a:lnTo>
                    <a:pt x="75946" y="76014"/>
                  </a:lnTo>
                  <a:lnTo>
                    <a:pt x="86995" y="78828"/>
                  </a:lnTo>
                  <a:lnTo>
                    <a:pt x="97899" y="81845"/>
                  </a:lnTo>
                  <a:lnTo>
                    <a:pt x="108358" y="85346"/>
                  </a:lnTo>
                  <a:lnTo>
                    <a:pt x="117783" y="89907"/>
                  </a:lnTo>
                  <a:lnTo>
                    <a:pt x="125929" y="95755"/>
                  </a:lnTo>
                  <a:lnTo>
                    <a:pt x="132552" y="102801"/>
                  </a:lnTo>
                  <a:lnTo>
                    <a:pt x="137253" y="110826"/>
                  </a:lnTo>
                  <a:lnTo>
                    <a:pt x="139992" y="119582"/>
                  </a:lnTo>
                  <a:lnTo>
                    <a:pt x="140543" y="128374"/>
                  </a:lnTo>
                  <a:lnTo>
                    <a:pt x="138343" y="136124"/>
                  </a:lnTo>
                  <a:lnTo>
                    <a:pt x="133349" y="142322"/>
                  </a:lnTo>
                  <a:lnTo>
                    <a:pt x="126099" y="146818"/>
                  </a:lnTo>
                  <a:lnTo>
                    <a:pt x="117414" y="149551"/>
                  </a:lnTo>
                  <a:lnTo>
                    <a:pt x="107909" y="150685"/>
                  </a:lnTo>
                  <a:lnTo>
                    <a:pt x="97785" y="150517"/>
                  </a:lnTo>
                  <a:lnTo>
                    <a:pt x="86938" y="149357"/>
                  </a:lnTo>
                  <a:lnTo>
                    <a:pt x="75368" y="147480"/>
                  </a:lnTo>
                  <a:lnTo>
                    <a:pt x="63775" y="145248"/>
                  </a:lnTo>
                  <a:lnTo>
                    <a:pt x="52357" y="142904"/>
                  </a:lnTo>
                  <a:lnTo>
                    <a:pt x="40109" y="140248"/>
                  </a:lnTo>
                  <a:lnTo>
                    <a:pt x="25092" y="13687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4785853" y="242155"/>
              <a:ext cx="25670" cy="421141"/>
            </a:xfrm>
            <a:custGeom>
              <a:avLst/>
              <a:gdLst/>
              <a:ahLst/>
              <a:cxnLst/>
              <a:rect l="0" t="0" r="0" b="0"/>
              <a:pathLst>
                <a:path w="25670" h="421141">
                  <a:moveTo>
                    <a:pt x="4612" y="0"/>
                  </a:moveTo>
                  <a:lnTo>
                    <a:pt x="1812" y="8868"/>
                  </a:lnTo>
                  <a:lnTo>
                    <a:pt x="311" y="17855"/>
                  </a:lnTo>
                  <a:lnTo>
                    <a:pt x="0" y="27855"/>
                  </a:lnTo>
                  <a:lnTo>
                    <a:pt x="506" y="39009"/>
                  </a:lnTo>
                  <a:lnTo>
                    <a:pt x="1326" y="51468"/>
                  </a:lnTo>
                  <a:lnTo>
                    <a:pt x="2146" y="65185"/>
                  </a:lnTo>
                  <a:lnTo>
                    <a:pt x="3003" y="80121"/>
                  </a:lnTo>
                  <a:lnTo>
                    <a:pt x="4177" y="96346"/>
                  </a:lnTo>
                  <a:lnTo>
                    <a:pt x="5812" y="113777"/>
                  </a:lnTo>
                  <a:lnTo>
                    <a:pt x="7739" y="132209"/>
                  </a:lnTo>
                  <a:lnTo>
                    <a:pt x="9579" y="151412"/>
                  </a:lnTo>
                  <a:lnTo>
                    <a:pt x="11118" y="171177"/>
                  </a:lnTo>
                  <a:lnTo>
                    <a:pt x="12474" y="191178"/>
                  </a:lnTo>
                  <a:lnTo>
                    <a:pt x="13991" y="210984"/>
                  </a:lnTo>
                  <a:lnTo>
                    <a:pt x="15859" y="230381"/>
                  </a:lnTo>
                  <a:lnTo>
                    <a:pt x="17945" y="249338"/>
                  </a:lnTo>
                  <a:lnTo>
                    <a:pt x="19891" y="267913"/>
                  </a:lnTo>
                  <a:lnTo>
                    <a:pt x="21497" y="286191"/>
                  </a:lnTo>
                  <a:lnTo>
                    <a:pt x="22728" y="304246"/>
                  </a:lnTo>
                  <a:lnTo>
                    <a:pt x="23629" y="322143"/>
                  </a:lnTo>
                  <a:lnTo>
                    <a:pt x="24270" y="339911"/>
                  </a:lnTo>
                  <a:lnTo>
                    <a:pt x="24718" y="357019"/>
                  </a:lnTo>
                  <a:lnTo>
                    <a:pt x="25075" y="374172"/>
                  </a:lnTo>
                  <a:lnTo>
                    <a:pt x="25375" y="393995"/>
                  </a:lnTo>
                  <a:lnTo>
                    <a:pt x="25669" y="42114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4664124" y="390626"/>
              <a:ext cx="231628" cy="9457"/>
            </a:xfrm>
            <a:custGeom>
              <a:avLst/>
              <a:gdLst/>
              <a:ahLst/>
              <a:cxnLst/>
              <a:rect l="0" t="0" r="0" b="0"/>
              <a:pathLst>
                <a:path w="231628" h="9457">
                  <a:moveTo>
                    <a:pt x="231627" y="9456"/>
                  </a:moveTo>
                  <a:lnTo>
                    <a:pt x="219892" y="9456"/>
                  </a:lnTo>
                  <a:lnTo>
                    <a:pt x="208763" y="9456"/>
                  </a:lnTo>
                  <a:lnTo>
                    <a:pt x="197165" y="9452"/>
                  </a:lnTo>
                  <a:lnTo>
                    <a:pt x="185004" y="9279"/>
                  </a:lnTo>
                  <a:lnTo>
                    <a:pt x="172343" y="8631"/>
                  </a:lnTo>
                  <a:lnTo>
                    <a:pt x="159287" y="7382"/>
                  </a:lnTo>
                  <a:lnTo>
                    <a:pt x="145935" y="5729"/>
                  </a:lnTo>
                  <a:lnTo>
                    <a:pt x="132370" y="4081"/>
                  </a:lnTo>
                  <a:lnTo>
                    <a:pt x="118655" y="2678"/>
                  </a:lnTo>
                  <a:lnTo>
                    <a:pt x="104836" y="1586"/>
                  </a:lnTo>
                  <a:lnTo>
                    <a:pt x="90946" y="778"/>
                  </a:lnTo>
                  <a:lnTo>
                    <a:pt x="77017" y="204"/>
                  </a:lnTo>
                  <a:lnTo>
                    <a:pt x="63285" y="0"/>
                  </a:lnTo>
                  <a:lnTo>
                    <a:pt x="48634" y="578"/>
                  </a:lnTo>
                  <a:lnTo>
                    <a:pt x="29542" y="3104"/>
                  </a:lnTo>
                  <a:lnTo>
                    <a:pt x="0" y="945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4901667" y="536953"/>
              <a:ext cx="15142" cy="147400"/>
            </a:xfrm>
            <a:custGeom>
              <a:avLst/>
              <a:gdLst/>
              <a:ahLst/>
              <a:cxnLst/>
              <a:rect l="0" t="0" r="0" b="0"/>
              <a:pathLst>
                <a:path w="15142" h="147400">
                  <a:moveTo>
                    <a:pt x="4612" y="0"/>
                  </a:moveTo>
                  <a:lnTo>
                    <a:pt x="1813" y="8868"/>
                  </a:lnTo>
                  <a:lnTo>
                    <a:pt x="311" y="17855"/>
                  </a:lnTo>
                  <a:lnTo>
                    <a:pt x="0" y="27850"/>
                  </a:lnTo>
                  <a:lnTo>
                    <a:pt x="506" y="38831"/>
                  </a:lnTo>
                  <a:lnTo>
                    <a:pt x="1326" y="50643"/>
                  </a:lnTo>
                  <a:lnTo>
                    <a:pt x="2146" y="63096"/>
                  </a:lnTo>
                  <a:lnTo>
                    <a:pt x="3003" y="75861"/>
                  </a:lnTo>
                  <a:lnTo>
                    <a:pt x="4177" y="88494"/>
                  </a:lnTo>
                  <a:lnTo>
                    <a:pt x="5812" y="100749"/>
                  </a:lnTo>
                  <a:lnTo>
                    <a:pt x="7749" y="112133"/>
                  </a:lnTo>
                  <a:lnTo>
                    <a:pt x="9798" y="122931"/>
                  </a:lnTo>
                  <a:lnTo>
                    <a:pt x="12140" y="134089"/>
                  </a:lnTo>
                  <a:lnTo>
                    <a:pt x="15141" y="147399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4906279" y="431668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0" y="10528"/>
                  </a:moveTo>
                  <a:lnTo>
                    <a:pt x="10529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4978617" y="494839"/>
              <a:ext cx="110535" cy="158678"/>
            </a:xfrm>
            <a:custGeom>
              <a:avLst/>
              <a:gdLst/>
              <a:ahLst/>
              <a:cxnLst/>
              <a:rect l="0" t="0" r="0" b="0"/>
              <a:pathLst>
                <a:path w="110535" h="158678">
                  <a:moveTo>
                    <a:pt x="64533" y="0"/>
                  </a:moveTo>
                  <a:lnTo>
                    <a:pt x="58665" y="5867"/>
                  </a:lnTo>
                  <a:lnTo>
                    <a:pt x="53101" y="11432"/>
                  </a:lnTo>
                  <a:lnTo>
                    <a:pt x="47302" y="17236"/>
                  </a:lnTo>
                  <a:lnTo>
                    <a:pt x="41221" y="23489"/>
                  </a:lnTo>
                  <a:lnTo>
                    <a:pt x="34891" y="30467"/>
                  </a:lnTo>
                  <a:lnTo>
                    <a:pt x="28368" y="38249"/>
                  </a:lnTo>
                  <a:lnTo>
                    <a:pt x="21865" y="46750"/>
                  </a:lnTo>
                  <a:lnTo>
                    <a:pt x="15730" y="55829"/>
                  </a:lnTo>
                  <a:lnTo>
                    <a:pt x="10135" y="65343"/>
                  </a:lnTo>
                  <a:lnTo>
                    <a:pt x="5397" y="75171"/>
                  </a:lnTo>
                  <a:lnTo>
                    <a:pt x="2044" y="85220"/>
                  </a:lnTo>
                  <a:lnTo>
                    <a:pt x="243" y="95419"/>
                  </a:lnTo>
                  <a:lnTo>
                    <a:pt x="0" y="105555"/>
                  </a:lnTo>
                  <a:lnTo>
                    <a:pt x="1348" y="115287"/>
                  </a:lnTo>
                  <a:lnTo>
                    <a:pt x="4148" y="124459"/>
                  </a:lnTo>
                  <a:lnTo>
                    <a:pt x="8297" y="132923"/>
                  </a:lnTo>
                  <a:lnTo>
                    <a:pt x="13823" y="140462"/>
                  </a:lnTo>
                  <a:lnTo>
                    <a:pt x="20616" y="147042"/>
                  </a:lnTo>
                  <a:lnTo>
                    <a:pt x="28616" y="152461"/>
                  </a:lnTo>
                  <a:lnTo>
                    <a:pt x="37888" y="156279"/>
                  </a:lnTo>
                  <a:lnTo>
                    <a:pt x="48339" y="158393"/>
                  </a:lnTo>
                  <a:lnTo>
                    <a:pt x="59442" y="158677"/>
                  </a:lnTo>
                  <a:lnTo>
                    <a:pt x="70353" y="156823"/>
                  </a:lnTo>
                  <a:lnTo>
                    <a:pt x="80605" y="152867"/>
                  </a:lnTo>
                  <a:lnTo>
                    <a:pt x="89774" y="146957"/>
                  </a:lnTo>
                  <a:lnTo>
                    <a:pt x="97327" y="139178"/>
                  </a:lnTo>
                  <a:lnTo>
                    <a:pt x="103140" y="129763"/>
                  </a:lnTo>
                  <a:lnTo>
                    <a:pt x="107246" y="119037"/>
                  </a:lnTo>
                  <a:lnTo>
                    <a:pt x="109652" y="107321"/>
                  </a:lnTo>
                  <a:lnTo>
                    <a:pt x="110534" y="94898"/>
                  </a:lnTo>
                  <a:lnTo>
                    <a:pt x="110147" y="82199"/>
                  </a:lnTo>
                  <a:lnTo>
                    <a:pt x="108587" y="68364"/>
                  </a:lnTo>
                  <a:lnTo>
                    <a:pt x="104604" y="49945"/>
                  </a:lnTo>
                  <a:lnTo>
                    <a:pt x="96118" y="2105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5127378" y="462714"/>
              <a:ext cx="221100" cy="200582"/>
            </a:xfrm>
            <a:custGeom>
              <a:avLst/>
              <a:gdLst/>
              <a:ahLst/>
              <a:cxnLst/>
              <a:rect l="0" t="0" r="0" b="0"/>
              <a:pathLst>
                <a:path w="221100" h="200582">
                  <a:moveTo>
                    <a:pt x="0" y="63710"/>
                  </a:moveTo>
                  <a:lnTo>
                    <a:pt x="2934" y="72512"/>
                  </a:lnTo>
                  <a:lnTo>
                    <a:pt x="5716" y="80858"/>
                  </a:lnTo>
                  <a:lnTo>
                    <a:pt x="8616" y="89557"/>
                  </a:lnTo>
                  <a:lnTo>
                    <a:pt x="11655" y="98678"/>
                  </a:lnTo>
                  <a:lnTo>
                    <a:pt x="14820" y="108173"/>
                  </a:lnTo>
                  <a:lnTo>
                    <a:pt x="18085" y="117965"/>
                  </a:lnTo>
                  <a:lnTo>
                    <a:pt x="21423" y="127979"/>
                  </a:lnTo>
                  <a:lnTo>
                    <a:pt x="24814" y="138153"/>
                  </a:lnTo>
                  <a:lnTo>
                    <a:pt x="28205" y="148390"/>
                  </a:lnTo>
                  <a:lnTo>
                    <a:pt x="30256" y="156909"/>
                  </a:lnTo>
                  <a:lnTo>
                    <a:pt x="29813" y="160632"/>
                  </a:lnTo>
                  <a:lnTo>
                    <a:pt x="28240" y="158806"/>
                  </a:lnTo>
                  <a:lnTo>
                    <a:pt x="26517" y="152354"/>
                  </a:lnTo>
                  <a:lnTo>
                    <a:pt x="25030" y="142635"/>
                  </a:lnTo>
                  <a:lnTo>
                    <a:pt x="23869" y="130961"/>
                  </a:lnTo>
                  <a:lnTo>
                    <a:pt x="23018" y="118207"/>
                  </a:lnTo>
                  <a:lnTo>
                    <a:pt x="22578" y="104873"/>
                  </a:lnTo>
                  <a:lnTo>
                    <a:pt x="22798" y="91228"/>
                  </a:lnTo>
                  <a:lnTo>
                    <a:pt x="23760" y="77422"/>
                  </a:lnTo>
                  <a:lnTo>
                    <a:pt x="25557" y="63860"/>
                  </a:lnTo>
                  <a:lnTo>
                    <a:pt x="28364" y="51196"/>
                  </a:lnTo>
                  <a:lnTo>
                    <a:pt x="32186" y="39716"/>
                  </a:lnTo>
                  <a:lnTo>
                    <a:pt x="37040" y="29531"/>
                  </a:lnTo>
                  <a:lnTo>
                    <a:pt x="43048" y="20753"/>
                  </a:lnTo>
                  <a:lnTo>
                    <a:pt x="50163" y="13301"/>
                  </a:lnTo>
                  <a:lnTo>
                    <a:pt x="58211" y="7278"/>
                  </a:lnTo>
                  <a:lnTo>
                    <a:pt x="66984" y="3047"/>
                  </a:lnTo>
                  <a:lnTo>
                    <a:pt x="76291" y="648"/>
                  </a:lnTo>
                  <a:lnTo>
                    <a:pt x="85980" y="0"/>
                  </a:lnTo>
                  <a:lnTo>
                    <a:pt x="95936" y="1078"/>
                  </a:lnTo>
                  <a:lnTo>
                    <a:pt x="106073" y="3690"/>
                  </a:lnTo>
                  <a:lnTo>
                    <a:pt x="116167" y="7544"/>
                  </a:lnTo>
                  <a:lnTo>
                    <a:pt x="125872" y="12340"/>
                  </a:lnTo>
                  <a:lnTo>
                    <a:pt x="135029" y="17829"/>
                  </a:lnTo>
                  <a:lnTo>
                    <a:pt x="143653" y="24140"/>
                  </a:lnTo>
                  <a:lnTo>
                    <a:pt x="151832" y="31739"/>
                  </a:lnTo>
                  <a:lnTo>
                    <a:pt x="159665" y="40776"/>
                  </a:lnTo>
                  <a:lnTo>
                    <a:pt x="167079" y="50947"/>
                  </a:lnTo>
                  <a:lnTo>
                    <a:pt x="173839" y="61692"/>
                  </a:lnTo>
                  <a:lnTo>
                    <a:pt x="179870" y="72627"/>
                  </a:lnTo>
                  <a:lnTo>
                    <a:pt x="185242" y="83732"/>
                  </a:lnTo>
                  <a:lnTo>
                    <a:pt x="190085" y="95246"/>
                  </a:lnTo>
                  <a:lnTo>
                    <a:pt x="194530" y="107282"/>
                  </a:lnTo>
                  <a:lnTo>
                    <a:pt x="198685" y="119652"/>
                  </a:lnTo>
                  <a:lnTo>
                    <a:pt x="202636" y="131964"/>
                  </a:lnTo>
                  <a:lnTo>
                    <a:pt x="206441" y="143979"/>
                  </a:lnTo>
                  <a:lnTo>
                    <a:pt x="209992" y="155388"/>
                  </a:lnTo>
                  <a:lnTo>
                    <a:pt x="213376" y="166943"/>
                  </a:lnTo>
                  <a:lnTo>
                    <a:pt x="216889" y="180775"/>
                  </a:lnTo>
                  <a:lnTo>
                    <a:pt x="221099" y="20058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5653802" y="273740"/>
              <a:ext cx="31587" cy="84229"/>
            </a:xfrm>
            <a:custGeom>
              <a:avLst/>
              <a:gdLst/>
              <a:ahLst/>
              <a:cxnLst/>
              <a:rect l="0" t="0" r="0" b="0"/>
              <a:pathLst>
                <a:path w="31587" h="84229">
                  <a:moveTo>
                    <a:pt x="31586" y="84228"/>
                  </a:moveTo>
                  <a:lnTo>
                    <a:pt x="25785" y="78294"/>
                  </a:lnTo>
                  <a:lnTo>
                    <a:pt x="20861" y="72089"/>
                  </a:lnTo>
                  <a:lnTo>
                    <a:pt x="16363" y="64993"/>
                  </a:lnTo>
                  <a:lnTo>
                    <a:pt x="12301" y="56935"/>
                  </a:lnTo>
                  <a:lnTo>
                    <a:pt x="8495" y="46723"/>
                  </a:lnTo>
                  <a:lnTo>
                    <a:pt x="4604" y="3010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5738031" y="252683"/>
              <a:ext cx="21058" cy="94758"/>
            </a:xfrm>
            <a:custGeom>
              <a:avLst/>
              <a:gdLst/>
              <a:ahLst/>
              <a:cxnLst/>
              <a:rect l="0" t="0" r="0" b="0"/>
              <a:pathLst>
                <a:path w="21058" h="94758">
                  <a:moveTo>
                    <a:pt x="21057" y="94757"/>
                  </a:moveTo>
                  <a:lnTo>
                    <a:pt x="18123" y="85956"/>
                  </a:lnTo>
                  <a:lnTo>
                    <a:pt x="15341" y="77609"/>
                  </a:lnTo>
                  <a:lnTo>
                    <a:pt x="12446" y="68910"/>
                  </a:lnTo>
                  <a:lnTo>
                    <a:pt x="9567" y="59669"/>
                  </a:lnTo>
                  <a:lnTo>
                    <a:pt x="6738" y="48478"/>
                  </a:lnTo>
                  <a:lnTo>
                    <a:pt x="3710" y="3099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5807122" y="252683"/>
              <a:ext cx="141479" cy="389556"/>
            </a:xfrm>
            <a:custGeom>
              <a:avLst/>
              <a:gdLst/>
              <a:ahLst/>
              <a:cxnLst/>
              <a:rect l="0" t="0" r="0" b="0"/>
              <a:pathLst>
                <a:path w="141479" h="389556">
                  <a:moveTo>
                    <a:pt x="4608" y="0"/>
                  </a:moveTo>
                  <a:lnTo>
                    <a:pt x="1808" y="8869"/>
                  </a:lnTo>
                  <a:lnTo>
                    <a:pt x="306" y="17856"/>
                  </a:lnTo>
                  <a:lnTo>
                    <a:pt x="0" y="27851"/>
                  </a:lnTo>
                  <a:lnTo>
                    <a:pt x="679" y="38832"/>
                  </a:lnTo>
                  <a:lnTo>
                    <a:pt x="2147" y="50643"/>
                  </a:lnTo>
                  <a:lnTo>
                    <a:pt x="4212" y="63106"/>
                  </a:lnTo>
                  <a:lnTo>
                    <a:pt x="6548" y="76217"/>
                  </a:lnTo>
                  <a:lnTo>
                    <a:pt x="8723" y="90146"/>
                  </a:lnTo>
                  <a:lnTo>
                    <a:pt x="10512" y="104916"/>
                  </a:lnTo>
                  <a:lnTo>
                    <a:pt x="11880" y="120257"/>
                  </a:lnTo>
                  <a:lnTo>
                    <a:pt x="12879" y="135707"/>
                  </a:lnTo>
                  <a:lnTo>
                    <a:pt x="13593" y="150994"/>
                  </a:lnTo>
                  <a:lnTo>
                    <a:pt x="14261" y="166191"/>
                  </a:lnTo>
                  <a:lnTo>
                    <a:pt x="15250" y="181614"/>
                  </a:lnTo>
                  <a:lnTo>
                    <a:pt x="16731" y="197431"/>
                  </a:lnTo>
                  <a:lnTo>
                    <a:pt x="18541" y="213495"/>
                  </a:lnTo>
                  <a:lnTo>
                    <a:pt x="20296" y="229439"/>
                  </a:lnTo>
                  <a:lnTo>
                    <a:pt x="21770" y="245057"/>
                  </a:lnTo>
                  <a:lnTo>
                    <a:pt x="22910" y="260308"/>
                  </a:lnTo>
                  <a:lnTo>
                    <a:pt x="23751" y="275235"/>
                  </a:lnTo>
                  <a:lnTo>
                    <a:pt x="24350" y="289906"/>
                  </a:lnTo>
                  <a:lnTo>
                    <a:pt x="24769" y="304386"/>
                  </a:lnTo>
                  <a:lnTo>
                    <a:pt x="25058" y="318728"/>
                  </a:lnTo>
                  <a:lnTo>
                    <a:pt x="25232" y="332943"/>
                  </a:lnTo>
                  <a:lnTo>
                    <a:pt x="24456" y="345931"/>
                  </a:lnTo>
                  <a:lnTo>
                    <a:pt x="21448" y="354153"/>
                  </a:lnTo>
                  <a:lnTo>
                    <a:pt x="17107" y="355462"/>
                  </a:lnTo>
                  <a:lnTo>
                    <a:pt x="13330" y="351631"/>
                  </a:lnTo>
                  <a:lnTo>
                    <a:pt x="10552" y="344387"/>
                  </a:lnTo>
                  <a:lnTo>
                    <a:pt x="8621" y="334876"/>
                  </a:lnTo>
                  <a:lnTo>
                    <a:pt x="7313" y="323860"/>
                  </a:lnTo>
                  <a:lnTo>
                    <a:pt x="6770" y="312007"/>
                  </a:lnTo>
                  <a:lnTo>
                    <a:pt x="7469" y="299959"/>
                  </a:lnTo>
                  <a:lnTo>
                    <a:pt x="9579" y="288078"/>
                  </a:lnTo>
                  <a:lnTo>
                    <a:pt x="13134" y="276808"/>
                  </a:lnTo>
                  <a:lnTo>
                    <a:pt x="18196" y="266761"/>
                  </a:lnTo>
                  <a:lnTo>
                    <a:pt x="24641" y="258159"/>
                  </a:lnTo>
                  <a:lnTo>
                    <a:pt x="32223" y="251213"/>
                  </a:lnTo>
                  <a:lnTo>
                    <a:pt x="40675" y="246287"/>
                  </a:lnTo>
                  <a:lnTo>
                    <a:pt x="49760" y="243389"/>
                  </a:lnTo>
                  <a:lnTo>
                    <a:pt x="59128" y="242560"/>
                  </a:lnTo>
                  <a:lnTo>
                    <a:pt x="68336" y="244040"/>
                  </a:lnTo>
                  <a:lnTo>
                    <a:pt x="77157" y="247742"/>
                  </a:lnTo>
                  <a:lnTo>
                    <a:pt x="85553" y="253479"/>
                  </a:lnTo>
                  <a:lnTo>
                    <a:pt x="93579" y="261142"/>
                  </a:lnTo>
                  <a:lnTo>
                    <a:pt x="101309" y="270474"/>
                  </a:lnTo>
                  <a:lnTo>
                    <a:pt x="108655" y="280975"/>
                  </a:lnTo>
                  <a:lnTo>
                    <a:pt x="115369" y="292007"/>
                  </a:lnTo>
                  <a:lnTo>
                    <a:pt x="121364" y="303167"/>
                  </a:lnTo>
                  <a:lnTo>
                    <a:pt x="126543" y="314438"/>
                  </a:lnTo>
                  <a:lnTo>
                    <a:pt x="130724" y="326072"/>
                  </a:lnTo>
                  <a:lnTo>
                    <a:pt x="133906" y="338177"/>
                  </a:lnTo>
                  <a:lnTo>
                    <a:pt x="136234" y="350133"/>
                  </a:lnTo>
                  <a:lnTo>
                    <a:pt x="138140" y="361835"/>
                  </a:lnTo>
                  <a:lnTo>
                    <a:pt x="139792" y="374315"/>
                  </a:lnTo>
                  <a:lnTo>
                    <a:pt x="141478" y="389555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5974097" y="473782"/>
              <a:ext cx="77134" cy="163725"/>
            </a:xfrm>
            <a:custGeom>
              <a:avLst/>
              <a:gdLst/>
              <a:ahLst/>
              <a:cxnLst/>
              <a:rect l="0" t="0" r="0" b="0"/>
              <a:pathLst>
                <a:path w="77134" h="163725">
                  <a:moveTo>
                    <a:pt x="69260" y="31585"/>
                  </a:moveTo>
                  <a:lnTo>
                    <a:pt x="66192" y="23052"/>
                  </a:lnTo>
                  <a:lnTo>
                    <a:pt x="62130" y="17266"/>
                  </a:lnTo>
                  <a:lnTo>
                    <a:pt x="56642" y="13763"/>
                  </a:lnTo>
                  <a:lnTo>
                    <a:pt x="50055" y="12427"/>
                  </a:lnTo>
                  <a:lnTo>
                    <a:pt x="42905" y="13494"/>
                  </a:lnTo>
                  <a:lnTo>
                    <a:pt x="35566" y="16874"/>
                  </a:lnTo>
                  <a:lnTo>
                    <a:pt x="28379" y="22206"/>
                  </a:lnTo>
                  <a:lnTo>
                    <a:pt x="21718" y="29054"/>
                  </a:lnTo>
                  <a:lnTo>
                    <a:pt x="15733" y="37026"/>
                  </a:lnTo>
                  <a:lnTo>
                    <a:pt x="10547" y="45966"/>
                  </a:lnTo>
                  <a:lnTo>
                    <a:pt x="6355" y="55944"/>
                  </a:lnTo>
                  <a:lnTo>
                    <a:pt x="3167" y="66908"/>
                  </a:lnTo>
                  <a:lnTo>
                    <a:pt x="1008" y="78541"/>
                  </a:lnTo>
                  <a:lnTo>
                    <a:pt x="0" y="90349"/>
                  </a:lnTo>
                  <a:lnTo>
                    <a:pt x="103" y="102033"/>
                  </a:lnTo>
                  <a:lnTo>
                    <a:pt x="1306" y="113489"/>
                  </a:lnTo>
                  <a:lnTo>
                    <a:pt x="3708" y="124715"/>
                  </a:lnTo>
                  <a:lnTo>
                    <a:pt x="7254" y="135729"/>
                  </a:lnTo>
                  <a:lnTo>
                    <a:pt x="11923" y="145922"/>
                  </a:lnTo>
                  <a:lnTo>
                    <a:pt x="17805" y="154104"/>
                  </a:lnTo>
                  <a:lnTo>
                    <a:pt x="24832" y="159784"/>
                  </a:lnTo>
                  <a:lnTo>
                    <a:pt x="32651" y="162952"/>
                  </a:lnTo>
                  <a:lnTo>
                    <a:pt x="40738" y="163724"/>
                  </a:lnTo>
                  <a:lnTo>
                    <a:pt x="48757" y="162419"/>
                  </a:lnTo>
                  <a:lnTo>
                    <a:pt x="56258" y="159138"/>
                  </a:lnTo>
                  <a:lnTo>
                    <a:pt x="62610" y="153679"/>
                  </a:lnTo>
                  <a:lnTo>
                    <a:pt x="67581" y="146124"/>
                  </a:lnTo>
                  <a:lnTo>
                    <a:pt x="71274" y="136801"/>
                  </a:lnTo>
                  <a:lnTo>
                    <a:pt x="73926" y="126103"/>
                  </a:lnTo>
                  <a:lnTo>
                    <a:pt x="75784" y="114394"/>
                  </a:lnTo>
                  <a:lnTo>
                    <a:pt x="76899" y="102126"/>
                  </a:lnTo>
                  <a:lnTo>
                    <a:pt x="77133" y="89826"/>
                  </a:lnTo>
                  <a:lnTo>
                    <a:pt x="76474" y="77779"/>
                  </a:lnTo>
                  <a:lnTo>
                    <a:pt x="74881" y="66064"/>
                  </a:lnTo>
                  <a:lnTo>
                    <a:pt x="72208" y="54657"/>
                  </a:lnTo>
                  <a:lnTo>
                    <a:pt x="68482" y="43513"/>
                  </a:lnTo>
                  <a:lnTo>
                    <a:pt x="63784" y="33024"/>
                  </a:lnTo>
                  <a:lnTo>
                    <a:pt x="57495" y="22997"/>
                  </a:lnTo>
                  <a:lnTo>
                    <a:pt x="46829" y="12547"/>
                  </a:lnTo>
                  <a:lnTo>
                    <a:pt x="27146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6085471" y="421139"/>
              <a:ext cx="244474" cy="208973"/>
            </a:xfrm>
            <a:custGeom>
              <a:avLst/>
              <a:gdLst/>
              <a:ahLst/>
              <a:cxnLst/>
              <a:rect l="0" t="0" r="0" b="0"/>
              <a:pathLst>
                <a:path w="244474" h="208973">
                  <a:moveTo>
                    <a:pt x="0" y="52643"/>
                  </a:moveTo>
                  <a:lnTo>
                    <a:pt x="68" y="64378"/>
                  </a:lnTo>
                  <a:lnTo>
                    <a:pt x="708" y="75507"/>
                  </a:lnTo>
                  <a:lnTo>
                    <a:pt x="2005" y="87101"/>
                  </a:lnTo>
                  <a:lnTo>
                    <a:pt x="3864" y="99089"/>
                  </a:lnTo>
                  <a:lnTo>
                    <a:pt x="6181" y="111101"/>
                  </a:lnTo>
                  <a:lnTo>
                    <a:pt x="8847" y="122904"/>
                  </a:lnTo>
                  <a:lnTo>
                    <a:pt x="11771" y="134430"/>
                  </a:lnTo>
                  <a:lnTo>
                    <a:pt x="14878" y="145699"/>
                  </a:lnTo>
                  <a:lnTo>
                    <a:pt x="18122" y="156749"/>
                  </a:lnTo>
                  <a:lnTo>
                    <a:pt x="21792" y="167304"/>
                  </a:lnTo>
                  <a:lnTo>
                    <a:pt x="26473" y="176793"/>
                  </a:lnTo>
                  <a:lnTo>
                    <a:pt x="32396" y="184972"/>
                  </a:lnTo>
                  <a:lnTo>
                    <a:pt x="39154" y="191278"/>
                  </a:lnTo>
                  <a:lnTo>
                    <a:pt x="45922" y="194701"/>
                  </a:lnTo>
                  <a:lnTo>
                    <a:pt x="52212" y="194959"/>
                  </a:lnTo>
                  <a:lnTo>
                    <a:pt x="57891" y="192385"/>
                  </a:lnTo>
                  <a:lnTo>
                    <a:pt x="63004" y="187543"/>
                  </a:lnTo>
                  <a:lnTo>
                    <a:pt x="67663" y="180991"/>
                  </a:lnTo>
                  <a:lnTo>
                    <a:pt x="71977" y="173038"/>
                  </a:lnTo>
                  <a:lnTo>
                    <a:pt x="76042" y="163739"/>
                  </a:lnTo>
                  <a:lnTo>
                    <a:pt x="79946" y="153278"/>
                  </a:lnTo>
                  <a:lnTo>
                    <a:pt x="84217" y="143495"/>
                  </a:lnTo>
                  <a:lnTo>
                    <a:pt x="89005" y="137685"/>
                  </a:lnTo>
                  <a:lnTo>
                    <a:pt x="93502" y="136889"/>
                  </a:lnTo>
                  <a:lnTo>
                    <a:pt x="97596" y="140017"/>
                  </a:lnTo>
                  <a:lnTo>
                    <a:pt x="101426" y="145771"/>
                  </a:lnTo>
                  <a:lnTo>
                    <a:pt x="105274" y="153048"/>
                  </a:lnTo>
                  <a:lnTo>
                    <a:pt x="109519" y="160930"/>
                  </a:lnTo>
                  <a:lnTo>
                    <a:pt x="114328" y="168902"/>
                  </a:lnTo>
                  <a:lnTo>
                    <a:pt x="119688" y="176750"/>
                  </a:lnTo>
                  <a:lnTo>
                    <a:pt x="125507" y="184418"/>
                  </a:lnTo>
                  <a:lnTo>
                    <a:pt x="131684" y="191905"/>
                  </a:lnTo>
                  <a:lnTo>
                    <a:pt x="138289" y="198751"/>
                  </a:lnTo>
                  <a:lnTo>
                    <a:pt x="145554" y="204066"/>
                  </a:lnTo>
                  <a:lnTo>
                    <a:pt x="153548" y="207488"/>
                  </a:lnTo>
                  <a:lnTo>
                    <a:pt x="162034" y="208972"/>
                  </a:lnTo>
                  <a:lnTo>
                    <a:pt x="170576" y="208530"/>
                  </a:lnTo>
                  <a:lnTo>
                    <a:pt x="178914" y="206380"/>
                  </a:lnTo>
                  <a:lnTo>
                    <a:pt x="186969" y="202854"/>
                  </a:lnTo>
                  <a:lnTo>
                    <a:pt x="194759" y="198287"/>
                  </a:lnTo>
                  <a:lnTo>
                    <a:pt x="202326" y="192959"/>
                  </a:lnTo>
                  <a:lnTo>
                    <a:pt x="209560" y="186927"/>
                  </a:lnTo>
                  <a:lnTo>
                    <a:pt x="216199" y="180048"/>
                  </a:lnTo>
                  <a:lnTo>
                    <a:pt x="222149" y="172305"/>
                  </a:lnTo>
                  <a:lnTo>
                    <a:pt x="227467" y="163646"/>
                  </a:lnTo>
                  <a:lnTo>
                    <a:pt x="232274" y="153923"/>
                  </a:lnTo>
                  <a:lnTo>
                    <a:pt x="236684" y="143161"/>
                  </a:lnTo>
                  <a:lnTo>
                    <a:pt x="240477" y="131679"/>
                  </a:lnTo>
                  <a:lnTo>
                    <a:pt x="243121" y="119980"/>
                  </a:lnTo>
                  <a:lnTo>
                    <a:pt x="244417" y="108373"/>
                  </a:lnTo>
                  <a:lnTo>
                    <a:pt x="244473" y="96970"/>
                  </a:lnTo>
                  <a:lnTo>
                    <a:pt x="243522" y="85780"/>
                  </a:lnTo>
                  <a:lnTo>
                    <a:pt x="241814" y="74772"/>
                  </a:lnTo>
                  <a:lnTo>
                    <a:pt x="239709" y="63781"/>
                  </a:lnTo>
                  <a:lnTo>
                    <a:pt x="237471" y="51129"/>
                  </a:lnTo>
                  <a:lnTo>
                    <a:pt x="234908" y="32350"/>
                  </a:lnTo>
                  <a:lnTo>
                    <a:pt x="231627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6369740" y="231626"/>
              <a:ext cx="21058" cy="73701"/>
            </a:xfrm>
            <a:custGeom>
              <a:avLst/>
              <a:gdLst/>
              <a:ahLst/>
              <a:cxnLst/>
              <a:rect l="0" t="0" r="0" b="0"/>
              <a:pathLst>
                <a:path w="21058" h="73701">
                  <a:moveTo>
                    <a:pt x="0" y="73700"/>
                  </a:moveTo>
                  <a:lnTo>
                    <a:pt x="2934" y="62032"/>
                  </a:lnTo>
                  <a:lnTo>
                    <a:pt x="5716" y="51543"/>
                  </a:lnTo>
                  <a:lnTo>
                    <a:pt x="8611" y="41255"/>
                  </a:lnTo>
                  <a:lnTo>
                    <a:pt x="11490" y="31436"/>
                  </a:lnTo>
                  <a:lnTo>
                    <a:pt x="14319" y="21971"/>
                  </a:lnTo>
                  <a:lnTo>
                    <a:pt x="17348" y="12024"/>
                  </a:lnTo>
                  <a:lnTo>
                    <a:pt x="21057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6432911" y="221098"/>
              <a:ext cx="42115" cy="115814"/>
            </a:xfrm>
            <a:custGeom>
              <a:avLst/>
              <a:gdLst/>
              <a:ahLst/>
              <a:cxnLst/>
              <a:rect l="0" t="0" r="0" b="0"/>
              <a:pathLst>
                <a:path w="42115" h="115814">
                  <a:moveTo>
                    <a:pt x="0" y="115813"/>
                  </a:moveTo>
                  <a:lnTo>
                    <a:pt x="2933" y="106945"/>
                  </a:lnTo>
                  <a:lnTo>
                    <a:pt x="5716" y="97958"/>
                  </a:lnTo>
                  <a:lnTo>
                    <a:pt x="8615" y="87967"/>
                  </a:lnTo>
                  <a:lnTo>
                    <a:pt x="11656" y="77160"/>
                  </a:lnTo>
                  <a:lnTo>
                    <a:pt x="14821" y="65997"/>
                  </a:lnTo>
                  <a:lnTo>
                    <a:pt x="18085" y="54800"/>
                  </a:lnTo>
                  <a:lnTo>
                    <a:pt x="21464" y="43967"/>
                  </a:lnTo>
                  <a:lnTo>
                    <a:pt x="25453" y="32871"/>
                  </a:lnTo>
                  <a:lnTo>
                    <a:pt x="31521" y="19424"/>
                  </a:lnTo>
                  <a:lnTo>
                    <a:pt x="42114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6763111" y="499272"/>
              <a:ext cx="185698" cy="159478"/>
            </a:xfrm>
            <a:custGeom>
              <a:avLst/>
              <a:gdLst/>
              <a:ahLst/>
              <a:cxnLst/>
              <a:rect l="0" t="0" r="0" b="0"/>
              <a:pathLst>
                <a:path w="185698" h="159478">
                  <a:moveTo>
                    <a:pt x="101469" y="58738"/>
                  </a:moveTo>
                  <a:lnTo>
                    <a:pt x="98468" y="49937"/>
                  </a:lnTo>
                  <a:lnTo>
                    <a:pt x="95046" y="41590"/>
                  </a:lnTo>
                  <a:lnTo>
                    <a:pt x="90845" y="32900"/>
                  </a:lnTo>
                  <a:lnTo>
                    <a:pt x="85772" y="24125"/>
                  </a:lnTo>
                  <a:lnTo>
                    <a:pt x="79642" y="15927"/>
                  </a:lnTo>
                  <a:lnTo>
                    <a:pt x="72464" y="8659"/>
                  </a:lnTo>
                  <a:lnTo>
                    <a:pt x="64549" y="2988"/>
                  </a:lnTo>
                  <a:lnTo>
                    <a:pt x="56402" y="0"/>
                  </a:lnTo>
                  <a:lnTo>
                    <a:pt x="48340" y="39"/>
                  </a:lnTo>
                  <a:lnTo>
                    <a:pt x="40641" y="2813"/>
                  </a:lnTo>
                  <a:lnTo>
                    <a:pt x="33625" y="7791"/>
                  </a:lnTo>
                  <a:lnTo>
                    <a:pt x="27390" y="14429"/>
                  </a:lnTo>
                  <a:lnTo>
                    <a:pt x="21865" y="22271"/>
                  </a:lnTo>
                  <a:lnTo>
                    <a:pt x="16913" y="30962"/>
                  </a:lnTo>
                  <a:lnTo>
                    <a:pt x="12395" y="40247"/>
                  </a:lnTo>
                  <a:lnTo>
                    <a:pt x="8360" y="50105"/>
                  </a:lnTo>
                  <a:lnTo>
                    <a:pt x="5020" y="60715"/>
                  </a:lnTo>
                  <a:lnTo>
                    <a:pt x="2444" y="72115"/>
                  </a:lnTo>
                  <a:lnTo>
                    <a:pt x="713" y="84214"/>
                  </a:lnTo>
                  <a:lnTo>
                    <a:pt x="0" y="96868"/>
                  </a:lnTo>
                  <a:lnTo>
                    <a:pt x="311" y="109925"/>
                  </a:lnTo>
                  <a:lnTo>
                    <a:pt x="1824" y="122777"/>
                  </a:lnTo>
                  <a:lnTo>
                    <a:pt x="4968" y="134414"/>
                  </a:lnTo>
                  <a:lnTo>
                    <a:pt x="9821" y="144369"/>
                  </a:lnTo>
                  <a:lnTo>
                    <a:pt x="16011" y="152203"/>
                  </a:lnTo>
                  <a:lnTo>
                    <a:pt x="22922" y="157266"/>
                  </a:lnTo>
                  <a:lnTo>
                    <a:pt x="30121" y="159477"/>
                  </a:lnTo>
                  <a:lnTo>
                    <a:pt x="37394" y="159047"/>
                  </a:lnTo>
                  <a:lnTo>
                    <a:pt x="44647" y="156192"/>
                  </a:lnTo>
                  <a:lnTo>
                    <a:pt x="51852" y="151278"/>
                  </a:lnTo>
                  <a:lnTo>
                    <a:pt x="58842" y="144747"/>
                  </a:lnTo>
                  <a:lnTo>
                    <a:pt x="65317" y="137010"/>
                  </a:lnTo>
                  <a:lnTo>
                    <a:pt x="71151" y="128401"/>
                  </a:lnTo>
                  <a:lnTo>
                    <a:pt x="76223" y="119014"/>
                  </a:lnTo>
                  <a:lnTo>
                    <a:pt x="80331" y="108728"/>
                  </a:lnTo>
                  <a:lnTo>
                    <a:pt x="83479" y="97646"/>
                  </a:lnTo>
                  <a:lnTo>
                    <a:pt x="86294" y="89330"/>
                  </a:lnTo>
                  <a:lnTo>
                    <a:pt x="89554" y="87781"/>
                  </a:lnTo>
                  <a:lnTo>
                    <a:pt x="93342" y="91121"/>
                  </a:lnTo>
                  <a:lnTo>
                    <a:pt x="97912" y="97015"/>
                  </a:lnTo>
                  <a:lnTo>
                    <a:pt x="103578" y="103645"/>
                  </a:lnTo>
                  <a:lnTo>
                    <a:pt x="110383" y="110060"/>
                  </a:lnTo>
                  <a:lnTo>
                    <a:pt x="118185" y="115930"/>
                  </a:lnTo>
                  <a:lnTo>
                    <a:pt x="126771" y="121225"/>
                  </a:lnTo>
                  <a:lnTo>
                    <a:pt x="135935" y="126025"/>
                  </a:lnTo>
                  <a:lnTo>
                    <a:pt x="145248" y="130291"/>
                  </a:lnTo>
                  <a:lnTo>
                    <a:pt x="155084" y="134253"/>
                  </a:lnTo>
                  <a:lnTo>
                    <a:pt x="167421" y="138261"/>
                  </a:lnTo>
                  <a:lnTo>
                    <a:pt x="185697" y="14296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6927751" y="294797"/>
              <a:ext cx="167910" cy="330610"/>
            </a:xfrm>
            <a:custGeom>
              <a:avLst/>
              <a:gdLst/>
              <a:ahLst/>
              <a:cxnLst/>
              <a:rect l="0" t="0" r="0" b="0"/>
              <a:pathLst>
                <a:path w="167910" h="330610">
                  <a:moveTo>
                    <a:pt x="10529" y="0"/>
                  </a:moveTo>
                  <a:lnTo>
                    <a:pt x="7728" y="8936"/>
                  </a:lnTo>
                  <a:lnTo>
                    <a:pt x="6227" y="18563"/>
                  </a:lnTo>
                  <a:lnTo>
                    <a:pt x="5916" y="29850"/>
                  </a:lnTo>
                  <a:lnTo>
                    <a:pt x="6423" y="42518"/>
                  </a:lnTo>
                  <a:lnTo>
                    <a:pt x="7241" y="55997"/>
                  </a:lnTo>
                  <a:lnTo>
                    <a:pt x="8062" y="69869"/>
                  </a:lnTo>
                  <a:lnTo>
                    <a:pt x="8919" y="83905"/>
                  </a:lnTo>
                  <a:lnTo>
                    <a:pt x="10094" y="97996"/>
                  </a:lnTo>
                  <a:lnTo>
                    <a:pt x="11728" y="112098"/>
                  </a:lnTo>
                  <a:lnTo>
                    <a:pt x="13656" y="126191"/>
                  </a:lnTo>
                  <a:lnTo>
                    <a:pt x="15496" y="140273"/>
                  </a:lnTo>
                  <a:lnTo>
                    <a:pt x="17035" y="154344"/>
                  </a:lnTo>
                  <a:lnTo>
                    <a:pt x="18391" y="168405"/>
                  </a:lnTo>
                  <a:lnTo>
                    <a:pt x="19907" y="182459"/>
                  </a:lnTo>
                  <a:lnTo>
                    <a:pt x="21777" y="196509"/>
                  </a:lnTo>
                  <a:lnTo>
                    <a:pt x="23862" y="210554"/>
                  </a:lnTo>
                  <a:lnTo>
                    <a:pt x="25808" y="224598"/>
                  </a:lnTo>
                  <a:lnTo>
                    <a:pt x="27402" y="238609"/>
                  </a:lnTo>
                  <a:lnTo>
                    <a:pt x="28228" y="251449"/>
                  </a:lnTo>
                  <a:lnTo>
                    <a:pt x="27690" y="259395"/>
                  </a:lnTo>
                  <a:lnTo>
                    <a:pt x="26207" y="259986"/>
                  </a:lnTo>
                  <a:lnTo>
                    <a:pt x="24757" y="254868"/>
                  </a:lnTo>
                  <a:lnTo>
                    <a:pt x="23801" y="246119"/>
                  </a:lnTo>
                  <a:lnTo>
                    <a:pt x="23639" y="235593"/>
                  </a:lnTo>
                  <a:lnTo>
                    <a:pt x="24337" y="224424"/>
                  </a:lnTo>
                  <a:lnTo>
                    <a:pt x="26121" y="213471"/>
                  </a:lnTo>
                  <a:lnTo>
                    <a:pt x="29450" y="203556"/>
                  </a:lnTo>
                  <a:lnTo>
                    <a:pt x="34440" y="195004"/>
                  </a:lnTo>
                  <a:lnTo>
                    <a:pt x="41062" y="188072"/>
                  </a:lnTo>
                  <a:lnTo>
                    <a:pt x="49327" y="183145"/>
                  </a:lnTo>
                  <a:lnTo>
                    <a:pt x="59063" y="180238"/>
                  </a:lnTo>
                  <a:lnTo>
                    <a:pt x="69668" y="179230"/>
                  </a:lnTo>
                  <a:lnTo>
                    <a:pt x="80236" y="180056"/>
                  </a:lnTo>
                  <a:lnTo>
                    <a:pt x="90262" y="182496"/>
                  </a:lnTo>
                  <a:lnTo>
                    <a:pt x="99618" y="186233"/>
                  </a:lnTo>
                  <a:lnTo>
                    <a:pt x="108363" y="190948"/>
                  </a:lnTo>
                  <a:lnTo>
                    <a:pt x="116611" y="196379"/>
                  </a:lnTo>
                  <a:lnTo>
                    <a:pt x="124320" y="202481"/>
                  </a:lnTo>
                  <a:lnTo>
                    <a:pt x="131285" y="209408"/>
                  </a:lnTo>
                  <a:lnTo>
                    <a:pt x="137464" y="217180"/>
                  </a:lnTo>
                  <a:lnTo>
                    <a:pt x="143106" y="225687"/>
                  </a:lnTo>
                  <a:lnTo>
                    <a:pt x="148663" y="234776"/>
                  </a:lnTo>
                  <a:lnTo>
                    <a:pt x="154391" y="244300"/>
                  </a:lnTo>
                  <a:lnTo>
                    <a:pt x="159883" y="254136"/>
                  </a:lnTo>
                  <a:lnTo>
                    <a:pt x="164205" y="264191"/>
                  </a:lnTo>
                  <a:lnTo>
                    <a:pt x="166919" y="274394"/>
                  </a:lnTo>
                  <a:lnTo>
                    <a:pt x="167909" y="284533"/>
                  </a:lnTo>
                  <a:lnTo>
                    <a:pt x="167129" y="294268"/>
                  </a:lnTo>
                  <a:lnTo>
                    <a:pt x="164737" y="303436"/>
                  </a:lnTo>
                  <a:lnTo>
                    <a:pt x="160707" y="311728"/>
                  </a:lnTo>
                  <a:lnTo>
                    <a:pt x="154737" y="318620"/>
                  </a:lnTo>
                  <a:lnTo>
                    <a:pt x="146841" y="323952"/>
                  </a:lnTo>
                  <a:lnTo>
                    <a:pt x="137456" y="327718"/>
                  </a:lnTo>
                  <a:lnTo>
                    <a:pt x="127248" y="329888"/>
                  </a:lnTo>
                  <a:lnTo>
                    <a:pt x="116682" y="330609"/>
                  </a:lnTo>
                  <a:lnTo>
                    <a:pt x="105997" y="330146"/>
                  </a:lnTo>
                  <a:lnTo>
                    <a:pt x="95297" y="328781"/>
                  </a:lnTo>
                  <a:lnTo>
                    <a:pt x="84620" y="326753"/>
                  </a:lnTo>
                  <a:lnTo>
                    <a:pt x="73978" y="324089"/>
                  </a:lnTo>
                  <a:lnTo>
                    <a:pt x="63364" y="320624"/>
                  </a:lnTo>
                  <a:lnTo>
                    <a:pt x="52785" y="316329"/>
                  </a:lnTo>
                  <a:lnTo>
                    <a:pt x="42495" y="311232"/>
                  </a:lnTo>
                  <a:lnTo>
                    <a:pt x="31884" y="304624"/>
                  </a:lnTo>
                  <a:lnTo>
                    <a:pt x="18904" y="293690"/>
                  </a:lnTo>
                  <a:lnTo>
                    <a:pt x="0" y="27374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7102386" y="473782"/>
              <a:ext cx="112345" cy="138527"/>
            </a:xfrm>
            <a:custGeom>
              <a:avLst/>
              <a:gdLst/>
              <a:ahLst/>
              <a:cxnLst/>
              <a:rect l="0" t="0" r="0" b="0"/>
              <a:pathLst>
                <a:path w="112345" h="138527">
                  <a:moveTo>
                    <a:pt x="78049" y="0"/>
                  </a:moveTo>
                  <a:lnTo>
                    <a:pt x="69248" y="3001"/>
                  </a:lnTo>
                  <a:lnTo>
                    <a:pt x="60901" y="6423"/>
                  </a:lnTo>
                  <a:lnTo>
                    <a:pt x="52206" y="10619"/>
                  </a:lnTo>
                  <a:lnTo>
                    <a:pt x="43258" y="15519"/>
                  </a:lnTo>
                  <a:lnTo>
                    <a:pt x="34411" y="21001"/>
                  </a:lnTo>
                  <a:lnTo>
                    <a:pt x="25882" y="26940"/>
                  </a:lnTo>
                  <a:lnTo>
                    <a:pt x="18039" y="33548"/>
                  </a:lnTo>
                  <a:lnTo>
                    <a:pt x="11458" y="41343"/>
                  </a:lnTo>
                  <a:lnTo>
                    <a:pt x="6340" y="50509"/>
                  </a:lnTo>
                  <a:lnTo>
                    <a:pt x="2717" y="60766"/>
                  </a:lnTo>
                  <a:lnTo>
                    <a:pt x="645" y="71567"/>
                  </a:lnTo>
                  <a:lnTo>
                    <a:pt x="0" y="82527"/>
                  </a:lnTo>
                  <a:lnTo>
                    <a:pt x="853" y="93138"/>
                  </a:lnTo>
                  <a:lnTo>
                    <a:pt x="3545" y="102724"/>
                  </a:lnTo>
                  <a:lnTo>
                    <a:pt x="8094" y="111016"/>
                  </a:lnTo>
                  <a:lnTo>
                    <a:pt x="14250" y="118090"/>
                  </a:lnTo>
                  <a:lnTo>
                    <a:pt x="21669" y="124165"/>
                  </a:lnTo>
                  <a:lnTo>
                    <a:pt x="30028" y="129470"/>
                  </a:lnTo>
                  <a:lnTo>
                    <a:pt x="39062" y="133883"/>
                  </a:lnTo>
                  <a:lnTo>
                    <a:pt x="48571" y="136951"/>
                  </a:lnTo>
                  <a:lnTo>
                    <a:pt x="58404" y="138526"/>
                  </a:lnTo>
                  <a:lnTo>
                    <a:pt x="68294" y="138433"/>
                  </a:lnTo>
                  <a:lnTo>
                    <a:pt x="77860" y="136317"/>
                  </a:lnTo>
                  <a:lnTo>
                    <a:pt x="86914" y="132182"/>
                  </a:lnTo>
                  <a:lnTo>
                    <a:pt x="95131" y="126150"/>
                  </a:lnTo>
                  <a:lnTo>
                    <a:pt x="101972" y="118289"/>
                  </a:lnTo>
                  <a:lnTo>
                    <a:pt x="107266" y="108823"/>
                  </a:lnTo>
                  <a:lnTo>
                    <a:pt x="110837" y="98232"/>
                  </a:lnTo>
                  <a:lnTo>
                    <a:pt x="112344" y="87140"/>
                  </a:lnTo>
                  <a:lnTo>
                    <a:pt x="111800" y="75949"/>
                  </a:lnTo>
                  <a:lnTo>
                    <a:pt x="109506" y="64996"/>
                  </a:lnTo>
                  <a:lnTo>
                    <a:pt x="105839" y="54642"/>
                  </a:lnTo>
                  <a:lnTo>
                    <a:pt x="101157" y="45017"/>
                  </a:lnTo>
                  <a:lnTo>
                    <a:pt x="95666" y="36175"/>
                  </a:lnTo>
                  <a:lnTo>
                    <a:pt x="88686" y="27218"/>
                  </a:lnTo>
                  <a:lnTo>
                    <a:pt x="77376" y="16243"/>
                  </a:lnTo>
                  <a:lnTo>
                    <a:pt x="56992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7249843" y="463253"/>
              <a:ext cx="90027" cy="136516"/>
            </a:xfrm>
            <a:custGeom>
              <a:avLst/>
              <a:gdLst/>
              <a:ahLst/>
              <a:cxnLst/>
              <a:rect l="0" t="0" r="0" b="0"/>
              <a:pathLst>
                <a:path w="90027" h="136516">
                  <a:moveTo>
                    <a:pt x="14820" y="0"/>
                  </a:moveTo>
                  <a:lnTo>
                    <a:pt x="11953" y="8869"/>
                  </a:lnTo>
                  <a:lnTo>
                    <a:pt x="9811" y="17856"/>
                  </a:lnTo>
                  <a:lnTo>
                    <a:pt x="8203" y="27846"/>
                  </a:lnTo>
                  <a:lnTo>
                    <a:pt x="6851" y="38654"/>
                  </a:lnTo>
                  <a:lnTo>
                    <a:pt x="5353" y="49817"/>
                  </a:lnTo>
                  <a:lnTo>
                    <a:pt x="3512" y="61023"/>
                  </a:lnTo>
                  <a:lnTo>
                    <a:pt x="1618" y="72135"/>
                  </a:lnTo>
                  <a:lnTo>
                    <a:pt x="333" y="83119"/>
                  </a:lnTo>
                  <a:lnTo>
                    <a:pt x="0" y="93976"/>
                  </a:lnTo>
                  <a:lnTo>
                    <a:pt x="947" y="104400"/>
                  </a:lnTo>
                  <a:lnTo>
                    <a:pt x="3644" y="113801"/>
                  </a:lnTo>
                  <a:lnTo>
                    <a:pt x="8169" y="121930"/>
                  </a:lnTo>
                  <a:lnTo>
                    <a:pt x="14293" y="128542"/>
                  </a:lnTo>
                  <a:lnTo>
                    <a:pt x="21685" y="133235"/>
                  </a:lnTo>
                  <a:lnTo>
                    <a:pt x="30018" y="135968"/>
                  </a:lnTo>
                  <a:lnTo>
                    <a:pt x="38864" y="136515"/>
                  </a:lnTo>
                  <a:lnTo>
                    <a:pt x="47713" y="134313"/>
                  </a:lnTo>
                  <a:lnTo>
                    <a:pt x="56284" y="129317"/>
                  </a:lnTo>
                  <a:lnTo>
                    <a:pt x="64341" y="122066"/>
                  </a:lnTo>
                  <a:lnTo>
                    <a:pt x="71608" y="113381"/>
                  </a:lnTo>
                  <a:lnTo>
                    <a:pt x="78005" y="103875"/>
                  </a:lnTo>
                  <a:lnTo>
                    <a:pt x="83300" y="93751"/>
                  </a:lnTo>
                  <a:lnTo>
                    <a:pt x="87036" y="82904"/>
                  </a:lnTo>
                  <a:lnTo>
                    <a:pt x="89109" y="71324"/>
                  </a:lnTo>
                  <a:lnTo>
                    <a:pt x="89871" y="59328"/>
                  </a:lnTo>
                  <a:lnTo>
                    <a:pt x="90026" y="46106"/>
                  </a:lnTo>
                  <a:lnTo>
                    <a:pt x="89585" y="28262"/>
                  </a:lnTo>
                  <a:lnTo>
                    <a:pt x="88519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7407449" y="294797"/>
              <a:ext cx="25671" cy="336913"/>
            </a:xfrm>
            <a:custGeom>
              <a:avLst/>
              <a:gdLst/>
              <a:ahLst/>
              <a:cxnLst/>
              <a:rect l="0" t="0" r="0" b="0"/>
              <a:pathLst>
                <a:path w="25671" h="336913">
                  <a:moveTo>
                    <a:pt x="4613" y="0"/>
                  </a:moveTo>
                  <a:lnTo>
                    <a:pt x="1814" y="11669"/>
                  </a:lnTo>
                  <a:lnTo>
                    <a:pt x="312" y="22157"/>
                  </a:lnTo>
                  <a:lnTo>
                    <a:pt x="0" y="32468"/>
                  </a:lnTo>
                  <a:lnTo>
                    <a:pt x="506" y="43115"/>
                  </a:lnTo>
                  <a:lnTo>
                    <a:pt x="1326" y="54755"/>
                  </a:lnTo>
                  <a:lnTo>
                    <a:pt x="2142" y="67656"/>
                  </a:lnTo>
                  <a:lnTo>
                    <a:pt x="2826" y="81908"/>
                  </a:lnTo>
                  <a:lnTo>
                    <a:pt x="3352" y="97608"/>
                  </a:lnTo>
                  <a:lnTo>
                    <a:pt x="3743" y="114643"/>
                  </a:lnTo>
                  <a:lnTo>
                    <a:pt x="4190" y="132455"/>
                  </a:lnTo>
                  <a:lnTo>
                    <a:pt x="5031" y="150170"/>
                  </a:lnTo>
                  <a:lnTo>
                    <a:pt x="6411" y="167301"/>
                  </a:lnTo>
                  <a:lnTo>
                    <a:pt x="8154" y="183733"/>
                  </a:lnTo>
                  <a:lnTo>
                    <a:pt x="9864" y="199534"/>
                  </a:lnTo>
                  <a:lnTo>
                    <a:pt x="11312" y="214826"/>
                  </a:lnTo>
                  <a:lnTo>
                    <a:pt x="12606" y="229571"/>
                  </a:lnTo>
                  <a:lnTo>
                    <a:pt x="14080" y="243567"/>
                  </a:lnTo>
                  <a:lnTo>
                    <a:pt x="15919" y="256766"/>
                  </a:lnTo>
                  <a:lnTo>
                    <a:pt x="17995" y="269388"/>
                  </a:lnTo>
                  <a:lnTo>
                    <a:pt x="20153" y="283386"/>
                  </a:lnTo>
                  <a:lnTo>
                    <a:pt x="22584" y="303345"/>
                  </a:lnTo>
                  <a:lnTo>
                    <a:pt x="25670" y="336912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7254134" y="357968"/>
              <a:ext cx="273743" cy="21058"/>
            </a:xfrm>
            <a:custGeom>
              <a:avLst/>
              <a:gdLst/>
              <a:ahLst/>
              <a:cxnLst/>
              <a:rect l="0" t="0" r="0" b="0"/>
              <a:pathLst>
                <a:path w="273743" h="21058">
                  <a:moveTo>
                    <a:pt x="273742" y="21057"/>
                  </a:moveTo>
                  <a:lnTo>
                    <a:pt x="259073" y="20990"/>
                  </a:lnTo>
                  <a:lnTo>
                    <a:pt x="245162" y="20350"/>
                  </a:lnTo>
                  <a:lnTo>
                    <a:pt x="230663" y="19058"/>
                  </a:lnTo>
                  <a:lnTo>
                    <a:pt x="215462" y="17371"/>
                  </a:lnTo>
                  <a:lnTo>
                    <a:pt x="199637" y="15703"/>
                  </a:lnTo>
                  <a:lnTo>
                    <a:pt x="183322" y="14290"/>
                  </a:lnTo>
                  <a:lnTo>
                    <a:pt x="166806" y="13192"/>
                  </a:lnTo>
                  <a:lnTo>
                    <a:pt x="150496" y="12381"/>
                  </a:lnTo>
                  <a:lnTo>
                    <a:pt x="134605" y="11797"/>
                  </a:lnTo>
                  <a:lnTo>
                    <a:pt x="119157" y="11219"/>
                  </a:lnTo>
                  <a:lnTo>
                    <a:pt x="104092" y="10291"/>
                  </a:lnTo>
                  <a:lnTo>
                    <a:pt x="89329" y="8851"/>
                  </a:lnTo>
                  <a:lnTo>
                    <a:pt x="74819" y="7059"/>
                  </a:lnTo>
                  <a:lnTo>
                    <a:pt x="58809" y="5131"/>
                  </a:lnTo>
                  <a:lnTo>
                    <a:pt x="36538" y="289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7711368" y="455284"/>
              <a:ext cx="174478" cy="134312"/>
            </a:xfrm>
            <a:custGeom>
              <a:avLst/>
              <a:gdLst/>
              <a:ahLst/>
              <a:cxnLst/>
              <a:rect l="0" t="0" r="0" b="0"/>
              <a:pathLst>
                <a:path w="174478" h="134312">
                  <a:moveTo>
                    <a:pt x="90248" y="50083"/>
                  </a:moveTo>
                  <a:lnTo>
                    <a:pt x="87248" y="38482"/>
                  </a:lnTo>
                  <a:lnTo>
                    <a:pt x="83825" y="28634"/>
                  </a:lnTo>
                  <a:lnTo>
                    <a:pt x="79624" y="19642"/>
                  </a:lnTo>
                  <a:lnTo>
                    <a:pt x="74551" y="11719"/>
                  </a:lnTo>
                  <a:lnTo>
                    <a:pt x="68422" y="5637"/>
                  </a:lnTo>
                  <a:lnTo>
                    <a:pt x="61242" y="1683"/>
                  </a:lnTo>
                  <a:lnTo>
                    <a:pt x="53328" y="0"/>
                  </a:lnTo>
                  <a:lnTo>
                    <a:pt x="45182" y="836"/>
                  </a:lnTo>
                  <a:lnTo>
                    <a:pt x="37119" y="4066"/>
                  </a:lnTo>
                  <a:lnTo>
                    <a:pt x="29420" y="9301"/>
                  </a:lnTo>
                  <a:lnTo>
                    <a:pt x="22404" y="16086"/>
                  </a:lnTo>
                  <a:lnTo>
                    <a:pt x="16174" y="24017"/>
                  </a:lnTo>
                  <a:lnTo>
                    <a:pt x="10821" y="32931"/>
                  </a:lnTo>
                  <a:lnTo>
                    <a:pt x="6517" y="42890"/>
                  </a:lnTo>
                  <a:lnTo>
                    <a:pt x="3253" y="53843"/>
                  </a:lnTo>
                  <a:lnTo>
                    <a:pt x="1043" y="65469"/>
                  </a:lnTo>
                  <a:lnTo>
                    <a:pt x="0" y="77272"/>
                  </a:lnTo>
                  <a:lnTo>
                    <a:pt x="85" y="88934"/>
                  </a:lnTo>
                  <a:lnTo>
                    <a:pt x="1446" y="99696"/>
                  </a:lnTo>
                  <a:lnTo>
                    <a:pt x="4486" y="108327"/>
                  </a:lnTo>
                  <a:lnTo>
                    <a:pt x="9265" y="114337"/>
                  </a:lnTo>
                  <a:lnTo>
                    <a:pt x="15236" y="117573"/>
                  </a:lnTo>
                  <a:lnTo>
                    <a:pt x="21466" y="117864"/>
                  </a:lnTo>
                  <a:lnTo>
                    <a:pt x="27396" y="115436"/>
                  </a:lnTo>
                  <a:lnTo>
                    <a:pt x="33001" y="110927"/>
                  </a:lnTo>
                  <a:lnTo>
                    <a:pt x="38600" y="105171"/>
                  </a:lnTo>
                  <a:lnTo>
                    <a:pt x="44395" y="98752"/>
                  </a:lnTo>
                  <a:lnTo>
                    <a:pt x="50287" y="91839"/>
                  </a:lnTo>
                  <a:lnTo>
                    <a:pt x="55951" y="84294"/>
                  </a:lnTo>
                  <a:lnTo>
                    <a:pt x="61225" y="76118"/>
                  </a:lnTo>
                  <a:lnTo>
                    <a:pt x="66612" y="69020"/>
                  </a:lnTo>
                  <a:lnTo>
                    <a:pt x="72284" y="65855"/>
                  </a:lnTo>
                  <a:lnTo>
                    <a:pt x="77556" y="67076"/>
                  </a:lnTo>
                  <a:lnTo>
                    <a:pt x="82688" y="71586"/>
                  </a:lnTo>
                  <a:lnTo>
                    <a:pt x="88018" y="78253"/>
                  </a:lnTo>
                  <a:lnTo>
                    <a:pt x="93850" y="85962"/>
                  </a:lnTo>
                  <a:lnTo>
                    <a:pt x="100493" y="93594"/>
                  </a:lnTo>
                  <a:lnTo>
                    <a:pt x="108022" y="100575"/>
                  </a:lnTo>
                  <a:lnTo>
                    <a:pt x="116343" y="106771"/>
                  </a:lnTo>
                  <a:lnTo>
                    <a:pt x="125294" y="112259"/>
                  </a:lnTo>
                  <a:lnTo>
                    <a:pt x="134706" y="117175"/>
                  </a:lnTo>
                  <a:lnTo>
                    <a:pt x="143990" y="121512"/>
                  </a:lnTo>
                  <a:lnTo>
                    <a:pt x="153061" y="125526"/>
                  </a:lnTo>
                  <a:lnTo>
                    <a:pt x="162713" y="129573"/>
                  </a:lnTo>
                  <a:lnTo>
                    <a:pt x="174477" y="134311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8033243" y="400082"/>
              <a:ext cx="147400" cy="175663"/>
            </a:xfrm>
            <a:custGeom>
              <a:avLst/>
              <a:gdLst/>
              <a:ahLst/>
              <a:cxnLst/>
              <a:rect l="0" t="0" r="0" b="0"/>
              <a:pathLst>
                <a:path w="147400" h="175663">
                  <a:moveTo>
                    <a:pt x="0" y="21057"/>
                  </a:moveTo>
                  <a:lnTo>
                    <a:pt x="2934" y="32725"/>
                  </a:lnTo>
                  <a:lnTo>
                    <a:pt x="5715" y="43214"/>
                  </a:lnTo>
                  <a:lnTo>
                    <a:pt x="8615" y="53516"/>
                  </a:lnTo>
                  <a:lnTo>
                    <a:pt x="11656" y="63817"/>
                  </a:lnTo>
                  <a:lnTo>
                    <a:pt x="14821" y="74161"/>
                  </a:lnTo>
                  <a:lnTo>
                    <a:pt x="18085" y="84551"/>
                  </a:lnTo>
                  <a:lnTo>
                    <a:pt x="21423" y="94979"/>
                  </a:lnTo>
                  <a:lnTo>
                    <a:pt x="24814" y="105437"/>
                  </a:lnTo>
                  <a:lnTo>
                    <a:pt x="28247" y="115912"/>
                  </a:lnTo>
                  <a:lnTo>
                    <a:pt x="31876" y="126234"/>
                  </a:lnTo>
                  <a:lnTo>
                    <a:pt x="35997" y="136092"/>
                  </a:lnTo>
                  <a:lnTo>
                    <a:pt x="40739" y="145347"/>
                  </a:lnTo>
                  <a:lnTo>
                    <a:pt x="46230" y="153867"/>
                  </a:lnTo>
                  <a:lnTo>
                    <a:pt x="52673" y="161444"/>
                  </a:lnTo>
                  <a:lnTo>
                    <a:pt x="60075" y="168040"/>
                  </a:lnTo>
                  <a:lnTo>
                    <a:pt x="67978" y="173130"/>
                  </a:lnTo>
                  <a:lnTo>
                    <a:pt x="75589" y="175662"/>
                  </a:lnTo>
                  <a:lnTo>
                    <a:pt x="82479" y="175282"/>
                  </a:lnTo>
                  <a:lnTo>
                    <a:pt x="88578" y="172093"/>
                  </a:lnTo>
                  <a:lnTo>
                    <a:pt x="93981" y="166298"/>
                  </a:lnTo>
                  <a:lnTo>
                    <a:pt x="98838" y="158289"/>
                  </a:lnTo>
                  <a:lnTo>
                    <a:pt x="103287" y="148542"/>
                  </a:lnTo>
                  <a:lnTo>
                    <a:pt x="107443" y="137501"/>
                  </a:lnTo>
                  <a:lnTo>
                    <a:pt x="111393" y="125532"/>
                  </a:lnTo>
                  <a:lnTo>
                    <a:pt x="115203" y="113076"/>
                  </a:lnTo>
                  <a:lnTo>
                    <a:pt x="118912" y="100642"/>
                  </a:lnTo>
                  <a:lnTo>
                    <a:pt x="122558" y="88503"/>
                  </a:lnTo>
                  <a:lnTo>
                    <a:pt x="126158" y="76725"/>
                  </a:lnTo>
                  <a:lnTo>
                    <a:pt x="129730" y="65274"/>
                  </a:lnTo>
                  <a:lnTo>
                    <a:pt x="133275" y="54097"/>
                  </a:lnTo>
                  <a:lnTo>
                    <a:pt x="136651" y="43387"/>
                  </a:lnTo>
                  <a:lnTo>
                    <a:pt x="139897" y="32442"/>
                  </a:lnTo>
                  <a:lnTo>
                    <a:pt x="143298" y="19182"/>
                  </a:lnTo>
                  <a:lnTo>
                    <a:pt x="147399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8211036" y="429983"/>
              <a:ext cx="129429" cy="143959"/>
            </a:xfrm>
            <a:custGeom>
              <a:avLst/>
              <a:gdLst/>
              <a:ahLst/>
              <a:cxnLst/>
              <a:rect l="0" t="0" r="0" b="0"/>
              <a:pathLst>
                <a:path w="129429" h="143959">
                  <a:moveTo>
                    <a:pt x="22249" y="54327"/>
                  </a:moveTo>
                  <a:lnTo>
                    <a:pt x="31050" y="60128"/>
                  </a:lnTo>
                  <a:lnTo>
                    <a:pt x="39397" y="65052"/>
                  </a:lnTo>
                  <a:lnTo>
                    <a:pt x="48095" y="69546"/>
                  </a:lnTo>
                  <a:lnTo>
                    <a:pt x="57216" y="73421"/>
                  </a:lnTo>
                  <a:lnTo>
                    <a:pt x="66712" y="76138"/>
                  </a:lnTo>
                  <a:lnTo>
                    <a:pt x="76499" y="77488"/>
                  </a:lnTo>
                  <a:lnTo>
                    <a:pt x="86341" y="77417"/>
                  </a:lnTo>
                  <a:lnTo>
                    <a:pt x="95866" y="75851"/>
                  </a:lnTo>
                  <a:lnTo>
                    <a:pt x="104891" y="72899"/>
                  </a:lnTo>
                  <a:lnTo>
                    <a:pt x="113083" y="68476"/>
                  </a:lnTo>
                  <a:lnTo>
                    <a:pt x="119908" y="62235"/>
                  </a:lnTo>
                  <a:lnTo>
                    <a:pt x="125186" y="54162"/>
                  </a:lnTo>
                  <a:lnTo>
                    <a:pt x="128575" y="44997"/>
                  </a:lnTo>
                  <a:lnTo>
                    <a:pt x="129428" y="36001"/>
                  </a:lnTo>
                  <a:lnTo>
                    <a:pt x="127628" y="27884"/>
                  </a:lnTo>
                  <a:lnTo>
                    <a:pt x="123505" y="20811"/>
                  </a:lnTo>
                  <a:lnTo>
                    <a:pt x="117541" y="14679"/>
                  </a:lnTo>
                  <a:lnTo>
                    <a:pt x="110201" y="9306"/>
                  </a:lnTo>
                  <a:lnTo>
                    <a:pt x="101871" y="4834"/>
                  </a:lnTo>
                  <a:lnTo>
                    <a:pt x="92843" y="1719"/>
                  </a:lnTo>
                  <a:lnTo>
                    <a:pt x="83337" y="104"/>
                  </a:lnTo>
                  <a:lnTo>
                    <a:pt x="73669" y="0"/>
                  </a:lnTo>
                  <a:lnTo>
                    <a:pt x="64251" y="1450"/>
                  </a:lnTo>
                  <a:lnTo>
                    <a:pt x="55287" y="4320"/>
                  </a:lnTo>
                  <a:lnTo>
                    <a:pt x="46791" y="8518"/>
                  </a:lnTo>
                  <a:lnTo>
                    <a:pt x="38699" y="14077"/>
                  </a:lnTo>
                  <a:lnTo>
                    <a:pt x="30924" y="20888"/>
                  </a:lnTo>
                  <a:lnTo>
                    <a:pt x="23548" y="28730"/>
                  </a:lnTo>
                  <a:lnTo>
                    <a:pt x="16814" y="37364"/>
                  </a:lnTo>
                  <a:lnTo>
                    <a:pt x="10810" y="46583"/>
                  </a:lnTo>
                  <a:lnTo>
                    <a:pt x="5795" y="56382"/>
                  </a:lnTo>
                  <a:lnTo>
                    <a:pt x="2254" y="66946"/>
                  </a:lnTo>
                  <a:lnTo>
                    <a:pt x="327" y="78307"/>
                  </a:lnTo>
                  <a:lnTo>
                    <a:pt x="0" y="90209"/>
                  </a:lnTo>
                  <a:lnTo>
                    <a:pt x="1292" y="102197"/>
                  </a:lnTo>
                  <a:lnTo>
                    <a:pt x="4059" y="113984"/>
                  </a:lnTo>
                  <a:lnTo>
                    <a:pt x="8356" y="124830"/>
                  </a:lnTo>
                  <a:lnTo>
                    <a:pt x="14513" y="133516"/>
                  </a:lnTo>
                  <a:lnTo>
                    <a:pt x="22538" y="139568"/>
                  </a:lnTo>
                  <a:lnTo>
                    <a:pt x="32011" y="143001"/>
                  </a:lnTo>
                  <a:lnTo>
                    <a:pt x="42278" y="143958"/>
                  </a:lnTo>
                  <a:lnTo>
                    <a:pt x="52875" y="142798"/>
                  </a:lnTo>
                  <a:lnTo>
                    <a:pt x="63309" y="140279"/>
                  </a:lnTo>
                  <a:lnTo>
                    <a:pt x="74093" y="137204"/>
                  </a:lnTo>
                  <a:lnTo>
                    <a:pt x="87290" y="133311"/>
                  </a:lnTo>
                  <a:lnTo>
                    <a:pt x="106477" y="12802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8349098" y="421139"/>
              <a:ext cx="94758" cy="136803"/>
            </a:xfrm>
            <a:custGeom>
              <a:avLst/>
              <a:gdLst/>
              <a:ahLst/>
              <a:cxnLst/>
              <a:rect l="0" t="0" r="0" b="0"/>
              <a:pathLst>
                <a:path w="94758" h="136803">
                  <a:moveTo>
                    <a:pt x="0" y="94757"/>
                  </a:moveTo>
                  <a:lnTo>
                    <a:pt x="135" y="106425"/>
                  </a:lnTo>
                  <a:lnTo>
                    <a:pt x="1416" y="116914"/>
                  </a:lnTo>
                  <a:lnTo>
                    <a:pt x="3991" y="127144"/>
                  </a:lnTo>
                  <a:lnTo>
                    <a:pt x="7077" y="134802"/>
                  </a:lnTo>
                  <a:lnTo>
                    <a:pt x="9228" y="136802"/>
                  </a:lnTo>
                  <a:lnTo>
                    <a:pt x="9766" y="134155"/>
                  </a:lnTo>
                  <a:lnTo>
                    <a:pt x="8953" y="128493"/>
                  </a:lnTo>
                  <a:lnTo>
                    <a:pt x="7373" y="120817"/>
                  </a:lnTo>
                  <a:lnTo>
                    <a:pt x="5654" y="111541"/>
                  </a:lnTo>
                  <a:lnTo>
                    <a:pt x="4158" y="100976"/>
                  </a:lnTo>
                  <a:lnTo>
                    <a:pt x="3482" y="89743"/>
                  </a:lnTo>
                  <a:lnTo>
                    <a:pt x="4537" y="78717"/>
                  </a:lnTo>
                  <a:lnTo>
                    <a:pt x="7656" y="68371"/>
                  </a:lnTo>
                  <a:lnTo>
                    <a:pt x="12682" y="58963"/>
                  </a:lnTo>
                  <a:lnTo>
                    <a:pt x="19259" y="50713"/>
                  </a:lnTo>
                  <a:lnTo>
                    <a:pt x="27014" y="43604"/>
                  </a:lnTo>
                  <a:lnTo>
                    <a:pt x="35624" y="37304"/>
                  </a:lnTo>
                  <a:lnTo>
                    <a:pt x="44840" y="31290"/>
                  </a:lnTo>
                  <a:lnTo>
                    <a:pt x="54462" y="25243"/>
                  </a:lnTo>
                  <a:lnTo>
                    <a:pt x="63904" y="19342"/>
                  </a:lnTo>
                  <a:lnTo>
                    <a:pt x="73107" y="13587"/>
                  </a:lnTo>
                  <a:lnTo>
                    <a:pt x="82874" y="7465"/>
                  </a:lnTo>
                  <a:lnTo>
                    <a:pt x="94757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8496497" y="294797"/>
              <a:ext cx="156719" cy="288682"/>
            </a:xfrm>
            <a:custGeom>
              <a:avLst/>
              <a:gdLst/>
              <a:ahLst/>
              <a:cxnLst/>
              <a:rect l="0" t="0" r="0" b="0"/>
              <a:pathLst>
                <a:path w="156719" h="288682">
                  <a:moveTo>
                    <a:pt x="0" y="0"/>
                  </a:moveTo>
                  <a:lnTo>
                    <a:pt x="0" y="11736"/>
                  </a:lnTo>
                  <a:lnTo>
                    <a:pt x="0" y="22864"/>
                  </a:lnTo>
                  <a:lnTo>
                    <a:pt x="5" y="34458"/>
                  </a:lnTo>
                  <a:lnTo>
                    <a:pt x="178" y="46447"/>
                  </a:lnTo>
                  <a:lnTo>
                    <a:pt x="826" y="58458"/>
                  </a:lnTo>
                  <a:lnTo>
                    <a:pt x="2075" y="70270"/>
                  </a:lnTo>
                  <a:lnTo>
                    <a:pt x="3728" y="82142"/>
                  </a:lnTo>
                  <a:lnTo>
                    <a:pt x="5376" y="94708"/>
                  </a:lnTo>
                  <a:lnTo>
                    <a:pt x="6783" y="108273"/>
                  </a:lnTo>
                  <a:lnTo>
                    <a:pt x="8049" y="122825"/>
                  </a:lnTo>
                  <a:lnTo>
                    <a:pt x="9505" y="138204"/>
                  </a:lnTo>
                  <a:lnTo>
                    <a:pt x="11332" y="154215"/>
                  </a:lnTo>
                  <a:lnTo>
                    <a:pt x="13389" y="170527"/>
                  </a:lnTo>
                  <a:lnTo>
                    <a:pt x="15317" y="186697"/>
                  </a:lnTo>
                  <a:lnTo>
                    <a:pt x="16918" y="202405"/>
                  </a:lnTo>
                  <a:lnTo>
                    <a:pt x="18418" y="214434"/>
                  </a:lnTo>
                  <a:lnTo>
                    <a:pt x="20159" y="218975"/>
                  </a:lnTo>
                  <a:lnTo>
                    <a:pt x="22136" y="217586"/>
                  </a:lnTo>
                  <a:lnTo>
                    <a:pt x="24558" y="212666"/>
                  </a:lnTo>
                  <a:lnTo>
                    <a:pt x="27744" y="206040"/>
                  </a:lnTo>
                  <a:lnTo>
                    <a:pt x="31796" y="198747"/>
                  </a:lnTo>
                  <a:lnTo>
                    <a:pt x="36792" y="191438"/>
                  </a:lnTo>
                  <a:lnTo>
                    <a:pt x="42888" y="184620"/>
                  </a:lnTo>
                  <a:lnTo>
                    <a:pt x="50059" y="178497"/>
                  </a:lnTo>
                  <a:lnTo>
                    <a:pt x="58144" y="173371"/>
                  </a:lnTo>
                  <a:lnTo>
                    <a:pt x="66939" y="169743"/>
                  </a:lnTo>
                  <a:lnTo>
                    <a:pt x="76258" y="167748"/>
                  </a:lnTo>
                  <a:lnTo>
                    <a:pt x="85783" y="167372"/>
                  </a:lnTo>
                  <a:lnTo>
                    <a:pt x="95098" y="168630"/>
                  </a:lnTo>
                  <a:lnTo>
                    <a:pt x="103990" y="171364"/>
                  </a:lnTo>
                  <a:lnTo>
                    <a:pt x="112436" y="175299"/>
                  </a:lnTo>
                  <a:lnTo>
                    <a:pt x="120494" y="180148"/>
                  </a:lnTo>
                  <a:lnTo>
                    <a:pt x="128245" y="185674"/>
                  </a:lnTo>
                  <a:lnTo>
                    <a:pt x="135604" y="192009"/>
                  </a:lnTo>
                  <a:lnTo>
                    <a:pt x="142327" y="199624"/>
                  </a:lnTo>
                  <a:lnTo>
                    <a:pt x="148320" y="208671"/>
                  </a:lnTo>
                  <a:lnTo>
                    <a:pt x="153157" y="218850"/>
                  </a:lnTo>
                  <a:lnTo>
                    <a:pt x="156045" y="229599"/>
                  </a:lnTo>
                  <a:lnTo>
                    <a:pt x="156718" y="240524"/>
                  </a:lnTo>
                  <a:lnTo>
                    <a:pt x="155219" y="251112"/>
                  </a:lnTo>
                  <a:lnTo>
                    <a:pt x="151628" y="260683"/>
                  </a:lnTo>
                  <a:lnTo>
                    <a:pt x="146209" y="268960"/>
                  </a:lnTo>
                  <a:lnTo>
                    <a:pt x="139167" y="275855"/>
                  </a:lnTo>
                  <a:lnTo>
                    <a:pt x="130553" y="281277"/>
                  </a:lnTo>
                  <a:lnTo>
                    <a:pt x="120547" y="285325"/>
                  </a:lnTo>
                  <a:lnTo>
                    <a:pt x="109576" y="287910"/>
                  </a:lnTo>
                  <a:lnTo>
                    <a:pt x="98223" y="288681"/>
                  </a:lnTo>
                  <a:lnTo>
                    <a:pt x="86851" y="287608"/>
                  </a:lnTo>
                  <a:lnTo>
                    <a:pt x="75775" y="284941"/>
                  </a:lnTo>
                  <a:lnTo>
                    <a:pt x="65339" y="281018"/>
                  </a:lnTo>
                  <a:lnTo>
                    <a:pt x="55658" y="276163"/>
                  </a:lnTo>
                  <a:lnTo>
                    <a:pt x="46778" y="270754"/>
                  </a:lnTo>
                  <a:lnTo>
                    <a:pt x="37793" y="264582"/>
                  </a:lnTo>
                  <a:lnTo>
                    <a:pt x="26795" y="255993"/>
                  </a:lnTo>
                  <a:lnTo>
                    <a:pt x="10529" y="24215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8717596" y="558010"/>
              <a:ext cx="1" cy="21058"/>
            </a:xfrm>
            <a:custGeom>
              <a:avLst/>
              <a:gdLst/>
              <a:ahLst/>
              <a:cxnLst/>
              <a:rect l="0" t="0" r="0" b="0"/>
              <a:pathLst>
                <a:path w="1" h="21058">
                  <a:moveTo>
                    <a:pt x="0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8" name="Group 57"/>
          <p:cNvGrpSpPr/>
          <p:nvPr/>
        </p:nvGrpSpPr>
        <p:grpSpPr>
          <a:xfrm>
            <a:off x="1263419" y="878681"/>
            <a:ext cx="1290581" cy="363682"/>
            <a:chOff x="1263419" y="878681"/>
            <a:chExt cx="1290581" cy="363682"/>
          </a:xfrm>
        </p:grpSpPr>
        <p:sp>
          <p:nvSpPr>
            <p:cNvPr id="50" name="Freeform 49"/>
            <p:cNvSpPr/>
            <p:nvPr/>
          </p:nvSpPr>
          <p:spPr>
            <a:xfrm>
              <a:off x="1263419" y="1094963"/>
              <a:ext cx="73701" cy="21058"/>
            </a:xfrm>
            <a:custGeom>
              <a:avLst/>
              <a:gdLst/>
              <a:ahLst/>
              <a:cxnLst/>
              <a:rect l="0" t="0" r="0" b="0"/>
              <a:pathLst>
                <a:path w="73701" h="21058">
                  <a:moveTo>
                    <a:pt x="73700" y="0"/>
                  </a:moveTo>
                  <a:lnTo>
                    <a:pt x="64898" y="2934"/>
                  </a:lnTo>
                  <a:lnTo>
                    <a:pt x="56552" y="5716"/>
                  </a:lnTo>
                  <a:lnTo>
                    <a:pt x="47862" y="8611"/>
                  </a:lnTo>
                  <a:lnTo>
                    <a:pt x="39025" y="11490"/>
                  </a:lnTo>
                  <a:lnTo>
                    <a:pt x="29637" y="14319"/>
                  </a:lnTo>
                  <a:lnTo>
                    <a:pt x="17752" y="17347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1448320" y="897608"/>
              <a:ext cx="183598" cy="344755"/>
            </a:xfrm>
            <a:custGeom>
              <a:avLst/>
              <a:gdLst/>
              <a:ahLst/>
              <a:cxnLst/>
              <a:rect l="0" t="0" r="0" b="0"/>
              <a:pathLst>
                <a:path w="183598" h="344755">
                  <a:moveTo>
                    <a:pt x="4612" y="344754"/>
                  </a:moveTo>
                  <a:lnTo>
                    <a:pt x="1812" y="333086"/>
                  </a:lnTo>
                  <a:lnTo>
                    <a:pt x="311" y="322597"/>
                  </a:lnTo>
                  <a:lnTo>
                    <a:pt x="0" y="312291"/>
                  </a:lnTo>
                  <a:lnTo>
                    <a:pt x="506" y="301817"/>
                  </a:lnTo>
                  <a:lnTo>
                    <a:pt x="1326" y="290825"/>
                  </a:lnTo>
                  <a:lnTo>
                    <a:pt x="2146" y="279182"/>
                  </a:lnTo>
                  <a:lnTo>
                    <a:pt x="3002" y="266928"/>
                  </a:lnTo>
                  <a:lnTo>
                    <a:pt x="4177" y="254174"/>
                  </a:lnTo>
                  <a:lnTo>
                    <a:pt x="5812" y="241038"/>
                  </a:lnTo>
                  <a:lnTo>
                    <a:pt x="7739" y="227625"/>
                  </a:lnTo>
                  <a:lnTo>
                    <a:pt x="9579" y="214014"/>
                  </a:lnTo>
                  <a:lnTo>
                    <a:pt x="11114" y="200262"/>
                  </a:lnTo>
                  <a:lnTo>
                    <a:pt x="12297" y="186248"/>
                  </a:lnTo>
                  <a:lnTo>
                    <a:pt x="13166" y="171694"/>
                  </a:lnTo>
                  <a:lnTo>
                    <a:pt x="13790" y="156497"/>
                  </a:lnTo>
                  <a:lnTo>
                    <a:pt x="14395" y="140865"/>
                  </a:lnTo>
                  <a:lnTo>
                    <a:pt x="15342" y="125219"/>
                  </a:lnTo>
                  <a:lnTo>
                    <a:pt x="16794" y="109805"/>
                  </a:lnTo>
                  <a:lnTo>
                    <a:pt x="18585" y="94692"/>
                  </a:lnTo>
                  <a:lnTo>
                    <a:pt x="20326" y="79858"/>
                  </a:lnTo>
                  <a:lnTo>
                    <a:pt x="21796" y="65255"/>
                  </a:lnTo>
                  <a:lnTo>
                    <a:pt x="23104" y="50990"/>
                  </a:lnTo>
                  <a:lnTo>
                    <a:pt x="24588" y="37324"/>
                  </a:lnTo>
                  <a:lnTo>
                    <a:pt x="26443" y="24373"/>
                  </a:lnTo>
                  <a:lnTo>
                    <a:pt x="28881" y="12903"/>
                  </a:lnTo>
                  <a:lnTo>
                    <a:pt x="32922" y="4539"/>
                  </a:lnTo>
                  <a:lnTo>
                    <a:pt x="38698" y="266"/>
                  </a:lnTo>
                  <a:lnTo>
                    <a:pt x="44513" y="0"/>
                  </a:lnTo>
                  <a:lnTo>
                    <a:pt x="49800" y="2948"/>
                  </a:lnTo>
                  <a:lnTo>
                    <a:pt x="54574" y="8420"/>
                  </a:lnTo>
                  <a:lnTo>
                    <a:pt x="58954" y="16030"/>
                  </a:lnTo>
                  <a:lnTo>
                    <a:pt x="63061" y="25386"/>
                  </a:lnTo>
                  <a:lnTo>
                    <a:pt x="67144" y="35764"/>
                  </a:lnTo>
                  <a:lnTo>
                    <a:pt x="71572" y="46196"/>
                  </a:lnTo>
                  <a:lnTo>
                    <a:pt x="76511" y="56153"/>
                  </a:lnTo>
                  <a:lnTo>
                    <a:pt x="81794" y="65975"/>
                  </a:lnTo>
                  <a:lnTo>
                    <a:pt x="87033" y="76630"/>
                  </a:lnTo>
                  <a:lnTo>
                    <a:pt x="92004" y="88620"/>
                  </a:lnTo>
                  <a:lnTo>
                    <a:pt x="96816" y="101965"/>
                  </a:lnTo>
                  <a:lnTo>
                    <a:pt x="101806" y="116460"/>
                  </a:lnTo>
                  <a:lnTo>
                    <a:pt x="107163" y="131848"/>
                  </a:lnTo>
                  <a:lnTo>
                    <a:pt x="112913" y="147894"/>
                  </a:lnTo>
                  <a:lnTo>
                    <a:pt x="119006" y="164411"/>
                  </a:lnTo>
                  <a:lnTo>
                    <a:pt x="125363" y="181251"/>
                  </a:lnTo>
                  <a:lnTo>
                    <a:pt x="131751" y="198150"/>
                  </a:lnTo>
                  <a:lnTo>
                    <a:pt x="137806" y="214729"/>
                  </a:lnTo>
                  <a:lnTo>
                    <a:pt x="143362" y="230803"/>
                  </a:lnTo>
                  <a:lnTo>
                    <a:pt x="148582" y="246208"/>
                  </a:lnTo>
                  <a:lnTo>
                    <a:pt x="153855" y="260713"/>
                  </a:lnTo>
                  <a:lnTo>
                    <a:pt x="159396" y="274282"/>
                  </a:lnTo>
                  <a:lnTo>
                    <a:pt x="164954" y="286969"/>
                  </a:lnTo>
                  <a:lnTo>
                    <a:pt x="170441" y="300281"/>
                  </a:lnTo>
                  <a:lnTo>
                    <a:pt x="176343" y="317625"/>
                  </a:lnTo>
                  <a:lnTo>
                    <a:pt x="183597" y="34475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1473989" y="1141678"/>
              <a:ext cx="126343" cy="16457"/>
            </a:xfrm>
            <a:custGeom>
              <a:avLst/>
              <a:gdLst/>
              <a:ahLst/>
              <a:cxnLst/>
              <a:rect l="0" t="0" r="0" b="0"/>
              <a:pathLst>
                <a:path w="126343" h="16457">
                  <a:moveTo>
                    <a:pt x="126342" y="16456"/>
                  </a:moveTo>
                  <a:lnTo>
                    <a:pt x="120341" y="10723"/>
                  </a:lnTo>
                  <a:lnTo>
                    <a:pt x="113496" y="6439"/>
                  </a:lnTo>
                  <a:lnTo>
                    <a:pt x="105108" y="3237"/>
                  </a:lnTo>
                  <a:lnTo>
                    <a:pt x="95481" y="1049"/>
                  </a:lnTo>
                  <a:lnTo>
                    <a:pt x="85166" y="0"/>
                  </a:lnTo>
                  <a:lnTo>
                    <a:pt x="74559" y="58"/>
                  </a:lnTo>
                  <a:lnTo>
                    <a:pt x="63861" y="1055"/>
                  </a:lnTo>
                  <a:lnTo>
                    <a:pt x="53160" y="2783"/>
                  </a:lnTo>
                  <a:lnTo>
                    <a:pt x="42502" y="5048"/>
                  </a:lnTo>
                  <a:lnTo>
                    <a:pt x="32344" y="7543"/>
                  </a:lnTo>
                  <a:lnTo>
                    <a:pt x="22577" y="10092"/>
                  </a:lnTo>
                  <a:lnTo>
                    <a:pt x="12341" y="12917"/>
                  </a:lnTo>
                  <a:lnTo>
                    <a:pt x="0" y="16456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1694023" y="878681"/>
              <a:ext cx="127408" cy="360845"/>
            </a:xfrm>
            <a:custGeom>
              <a:avLst/>
              <a:gdLst/>
              <a:ahLst/>
              <a:cxnLst/>
              <a:rect l="0" t="0" r="0" b="0"/>
              <a:pathLst>
                <a:path w="127408" h="360845">
                  <a:moveTo>
                    <a:pt x="85293" y="279453"/>
                  </a:moveTo>
                  <a:lnTo>
                    <a:pt x="82359" y="270652"/>
                  </a:lnTo>
                  <a:lnTo>
                    <a:pt x="79577" y="262305"/>
                  </a:lnTo>
                  <a:lnTo>
                    <a:pt x="76663" y="253620"/>
                  </a:lnTo>
                  <a:lnTo>
                    <a:pt x="73105" y="245018"/>
                  </a:lnTo>
                  <a:lnTo>
                    <a:pt x="67995" y="237468"/>
                  </a:lnTo>
                  <a:lnTo>
                    <a:pt x="60980" y="231449"/>
                  </a:lnTo>
                  <a:lnTo>
                    <a:pt x="52511" y="227430"/>
                  </a:lnTo>
                  <a:lnTo>
                    <a:pt x="43527" y="226091"/>
                  </a:lnTo>
                  <a:lnTo>
                    <a:pt x="34641" y="227532"/>
                  </a:lnTo>
                  <a:lnTo>
                    <a:pt x="26255" y="231400"/>
                  </a:lnTo>
                  <a:lnTo>
                    <a:pt x="18711" y="237185"/>
                  </a:lnTo>
                  <a:lnTo>
                    <a:pt x="12098" y="244406"/>
                  </a:lnTo>
                  <a:lnTo>
                    <a:pt x="6643" y="252825"/>
                  </a:lnTo>
                  <a:lnTo>
                    <a:pt x="2795" y="262444"/>
                  </a:lnTo>
                  <a:lnTo>
                    <a:pt x="648" y="273165"/>
                  </a:lnTo>
                  <a:lnTo>
                    <a:pt x="0" y="284633"/>
                  </a:lnTo>
                  <a:lnTo>
                    <a:pt x="545" y="296329"/>
                  </a:lnTo>
                  <a:lnTo>
                    <a:pt x="1986" y="307934"/>
                  </a:lnTo>
                  <a:lnTo>
                    <a:pt x="4239" y="319167"/>
                  </a:lnTo>
                  <a:lnTo>
                    <a:pt x="7421" y="329711"/>
                  </a:lnTo>
                  <a:lnTo>
                    <a:pt x="11525" y="339454"/>
                  </a:lnTo>
                  <a:lnTo>
                    <a:pt x="16586" y="347979"/>
                  </a:lnTo>
                  <a:lnTo>
                    <a:pt x="22740" y="354502"/>
                  </a:lnTo>
                  <a:lnTo>
                    <a:pt x="29952" y="358773"/>
                  </a:lnTo>
                  <a:lnTo>
                    <a:pt x="37897" y="360844"/>
                  </a:lnTo>
                  <a:lnTo>
                    <a:pt x="46068" y="360805"/>
                  </a:lnTo>
                  <a:lnTo>
                    <a:pt x="54150" y="358924"/>
                  </a:lnTo>
                  <a:lnTo>
                    <a:pt x="61862" y="355410"/>
                  </a:lnTo>
                  <a:lnTo>
                    <a:pt x="68888" y="350319"/>
                  </a:lnTo>
                  <a:lnTo>
                    <a:pt x="75130" y="343821"/>
                  </a:lnTo>
                  <a:lnTo>
                    <a:pt x="80659" y="336021"/>
                  </a:lnTo>
                  <a:lnTo>
                    <a:pt x="85616" y="326883"/>
                  </a:lnTo>
                  <a:lnTo>
                    <a:pt x="90135" y="316513"/>
                  </a:lnTo>
                  <a:lnTo>
                    <a:pt x="94172" y="305126"/>
                  </a:lnTo>
                  <a:lnTo>
                    <a:pt x="97512" y="292958"/>
                  </a:lnTo>
                  <a:lnTo>
                    <a:pt x="100098" y="280218"/>
                  </a:lnTo>
                  <a:lnTo>
                    <a:pt x="102175" y="267070"/>
                  </a:lnTo>
                  <a:lnTo>
                    <a:pt x="104184" y="253638"/>
                  </a:lnTo>
                  <a:lnTo>
                    <a:pt x="106385" y="240011"/>
                  </a:lnTo>
                  <a:lnTo>
                    <a:pt x="108696" y="226249"/>
                  </a:lnTo>
                  <a:lnTo>
                    <a:pt x="110793" y="212397"/>
                  </a:lnTo>
                  <a:lnTo>
                    <a:pt x="112502" y="198479"/>
                  </a:lnTo>
                  <a:lnTo>
                    <a:pt x="113801" y="184351"/>
                  </a:lnTo>
                  <a:lnTo>
                    <a:pt x="114747" y="169721"/>
                  </a:lnTo>
                  <a:lnTo>
                    <a:pt x="115414" y="154472"/>
                  </a:lnTo>
                  <a:lnTo>
                    <a:pt x="115708" y="138806"/>
                  </a:lnTo>
                  <a:lnTo>
                    <a:pt x="115382" y="123136"/>
                  </a:lnTo>
                  <a:lnTo>
                    <a:pt x="114352" y="107702"/>
                  </a:lnTo>
                  <a:lnTo>
                    <a:pt x="112847" y="92406"/>
                  </a:lnTo>
                  <a:lnTo>
                    <a:pt x="111299" y="76916"/>
                  </a:lnTo>
                  <a:lnTo>
                    <a:pt x="109959" y="61059"/>
                  </a:lnTo>
                  <a:lnTo>
                    <a:pt x="108739" y="45139"/>
                  </a:lnTo>
                  <a:lnTo>
                    <a:pt x="107313" y="29823"/>
                  </a:lnTo>
                  <a:lnTo>
                    <a:pt x="105477" y="15511"/>
                  </a:lnTo>
                  <a:lnTo>
                    <a:pt x="102359" y="4514"/>
                  </a:lnTo>
                  <a:lnTo>
                    <a:pt x="97946" y="0"/>
                  </a:lnTo>
                  <a:lnTo>
                    <a:pt x="94094" y="1500"/>
                  </a:lnTo>
                  <a:lnTo>
                    <a:pt x="91276" y="7316"/>
                  </a:lnTo>
                  <a:lnTo>
                    <a:pt x="89495" y="15993"/>
                  </a:lnTo>
                  <a:lnTo>
                    <a:pt x="88817" y="26528"/>
                  </a:lnTo>
                  <a:lnTo>
                    <a:pt x="89178" y="38273"/>
                  </a:lnTo>
                  <a:lnTo>
                    <a:pt x="90405" y="50972"/>
                  </a:lnTo>
                  <a:lnTo>
                    <a:pt x="92300" y="64659"/>
                  </a:lnTo>
                  <a:lnTo>
                    <a:pt x="94683" y="79285"/>
                  </a:lnTo>
                  <a:lnTo>
                    <a:pt x="97250" y="94537"/>
                  </a:lnTo>
                  <a:lnTo>
                    <a:pt x="99587" y="109932"/>
                  </a:lnTo>
                  <a:lnTo>
                    <a:pt x="101492" y="125180"/>
                  </a:lnTo>
                  <a:lnTo>
                    <a:pt x="103109" y="140182"/>
                  </a:lnTo>
                  <a:lnTo>
                    <a:pt x="104810" y="154942"/>
                  </a:lnTo>
                  <a:lnTo>
                    <a:pt x="106808" y="169501"/>
                  </a:lnTo>
                  <a:lnTo>
                    <a:pt x="109153" y="183906"/>
                  </a:lnTo>
                  <a:lnTo>
                    <a:pt x="111806" y="198198"/>
                  </a:lnTo>
                  <a:lnTo>
                    <a:pt x="114700" y="212406"/>
                  </a:lnTo>
                  <a:lnTo>
                    <a:pt x="117622" y="226525"/>
                  </a:lnTo>
                  <a:lnTo>
                    <a:pt x="120506" y="242223"/>
                  </a:lnTo>
                  <a:lnTo>
                    <a:pt x="123604" y="264232"/>
                  </a:lnTo>
                  <a:lnTo>
                    <a:pt x="127407" y="30051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1874072" y="1021264"/>
              <a:ext cx="115815" cy="175776"/>
            </a:xfrm>
            <a:custGeom>
              <a:avLst/>
              <a:gdLst/>
              <a:ahLst/>
              <a:cxnLst/>
              <a:rect l="0" t="0" r="0" b="0"/>
              <a:pathLst>
                <a:path w="115815" h="175776">
                  <a:moveTo>
                    <a:pt x="0" y="52642"/>
                  </a:moveTo>
                  <a:lnTo>
                    <a:pt x="134" y="64377"/>
                  </a:lnTo>
                  <a:lnTo>
                    <a:pt x="1415" y="75506"/>
                  </a:lnTo>
                  <a:lnTo>
                    <a:pt x="4003" y="87100"/>
                  </a:lnTo>
                  <a:lnTo>
                    <a:pt x="7550" y="99089"/>
                  </a:lnTo>
                  <a:lnTo>
                    <a:pt x="11534" y="111100"/>
                  </a:lnTo>
                  <a:lnTo>
                    <a:pt x="15619" y="122898"/>
                  </a:lnTo>
                  <a:lnTo>
                    <a:pt x="19813" y="134252"/>
                  </a:lnTo>
                  <a:lnTo>
                    <a:pt x="24379" y="144872"/>
                  </a:lnTo>
                  <a:lnTo>
                    <a:pt x="29452" y="154664"/>
                  </a:lnTo>
                  <a:lnTo>
                    <a:pt x="35180" y="163221"/>
                  </a:lnTo>
                  <a:lnTo>
                    <a:pt x="41789" y="169765"/>
                  </a:lnTo>
                  <a:lnTo>
                    <a:pt x="49306" y="174040"/>
                  </a:lnTo>
                  <a:lnTo>
                    <a:pt x="57287" y="175775"/>
                  </a:lnTo>
                  <a:lnTo>
                    <a:pt x="64950" y="174445"/>
                  </a:lnTo>
                  <a:lnTo>
                    <a:pt x="71873" y="170066"/>
                  </a:lnTo>
                  <a:lnTo>
                    <a:pt x="77823" y="163076"/>
                  </a:lnTo>
                  <a:lnTo>
                    <a:pt x="82595" y="154042"/>
                  </a:lnTo>
                  <a:lnTo>
                    <a:pt x="86213" y="143487"/>
                  </a:lnTo>
                  <a:lnTo>
                    <a:pt x="89016" y="131676"/>
                  </a:lnTo>
                  <a:lnTo>
                    <a:pt x="91529" y="118626"/>
                  </a:lnTo>
                  <a:lnTo>
                    <a:pt x="94080" y="104453"/>
                  </a:lnTo>
                  <a:lnTo>
                    <a:pt x="96798" y="89684"/>
                  </a:lnTo>
                  <a:lnTo>
                    <a:pt x="99703" y="75149"/>
                  </a:lnTo>
                  <a:lnTo>
                    <a:pt x="102766" y="61309"/>
                  </a:lnTo>
                  <a:lnTo>
                    <a:pt x="105801" y="48504"/>
                  </a:lnTo>
                  <a:lnTo>
                    <a:pt x="108773" y="35778"/>
                  </a:lnTo>
                  <a:lnTo>
                    <a:pt x="111943" y="20901"/>
                  </a:lnTo>
                  <a:lnTo>
                    <a:pt x="115814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2045310" y="1039877"/>
              <a:ext cx="113033" cy="164654"/>
            </a:xfrm>
            <a:custGeom>
              <a:avLst/>
              <a:gdLst/>
              <a:ahLst/>
              <a:cxnLst/>
              <a:rect l="0" t="0" r="0" b="0"/>
              <a:pathLst>
                <a:path w="113033" h="164654">
                  <a:moveTo>
                    <a:pt x="18275" y="55086"/>
                  </a:moveTo>
                  <a:lnTo>
                    <a:pt x="24210" y="60887"/>
                  </a:lnTo>
                  <a:lnTo>
                    <a:pt x="30414" y="65811"/>
                  </a:lnTo>
                  <a:lnTo>
                    <a:pt x="37510" y="70305"/>
                  </a:lnTo>
                  <a:lnTo>
                    <a:pt x="45450" y="74180"/>
                  </a:lnTo>
                  <a:lnTo>
                    <a:pt x="54097" y="76896"/>
                  </a:lnTo>
                  <a:lnTo>
                    <a:pt x="63287" y="78247"/>
                  </a:lnTo>
                  <a:lnTo>
                    <a:pt x="72713" y="78176"/>
                  </a:lnTo>
                  <a:lnTo>
                    <a:pt x="81955" y="76610"/>
                  </a:lnTo>
                  <a:lnTo>
                    <a:pt x="90781" y="73658"/>
                  </a:lnTo>
                  <a:lnTo>
                    <a:pt x="98670" y="69235"/>
                  </a:lnTo>
                  <a:lnTo>
                    <a:pt x="104758" y="62994"/>
                  </a:lnTo>
                  <a:lnTo>
                    <a:pt x="108733" y="54916"/>
                  </a:lnTo>
                  <a:lnTo>
                    <a:pt x="110604" y="45579"/>
                  </a:lnTo>
                  <a:lnTo>
                    <a:pt x="110430" y="35935"/>
                  </a:lnTo>
                  <a:lnTo>
                    <a:pt x="108454" y="26573"/>
                  </a:lnTo>
                  <a:lnTo>
                    <a:pt x="104706" y="18021"/>
                  </a:lnTo>
                  <a:lnTo>
                    <a:pt x="98925" y="10888"/>
                  </a:lnTo>
                  <a:lnTo>
                    <a:pt x="91157" y="5366"/>
                  </a:lnTo>
                  <a:lnTo>
                    <a:pt x="81858" y="1627"/>
                  </a:lnTo>
                  <a:lnTo>
                    <a:pt x="71708" y="0"/>
                  </a:lnTo>
                  <a:lnTo>
                    <a:pt x="61185" y="463"/>
                  </a:lnTo>
                  <a:lnTo>
                    <a:pt x="50698" y="2873"/>
                  </a:lnTo>
                  <a:lnTo>
                    <a:pt x="40663" y="7147"/>
                  </a:lnTo>
                  <a:lnTo>
                    <a:pt x="31261" y="13060"/>
                  </a:lnTo>
                  <a:lnTo>
                    <a:pt x="22797" y="20452"/>
                  </a:lnTo>
                  <a:lnTo>
                    <a:pt x="15782" y="29307"/>
                  </a:lnTo>
                  <a:lnTo>
                    <a:pt x="10359" y="39484"/>
                  </a:lnTo>
                  <a:lnTo>
                    <a:pt x="6359" y="50740"/>
                  </a:lnTo>
                  <a:lnTo>
                    <a:pt x="3501" y="62819"/>
                  </a:lnTo>
                  <a:lnTo>
                    <a:pt x="1504" y="75495"/>
                  </a:lnTo>
                  <a:lnTo>
                    <a:pt x="296" y="88430"/>
                  </a:lnTo>
                  <a:lnTo>
                    <a:pt x="0" y="101187"/>
                  </a:lnTo>
                  <a:lnTo>
                    <a:pt x="621" y="113534"/>
                  </a:lnTo>
                  <a:lnTo>
                    <a:pt x="2360" y="125112"/>
                  </a:lnTo>
                  <a:lnTo>
                    <a:pt x="5661" y="135363"/>
                  </a:lnTo>
                  <a:lnTo>
                    <a:pt x="10633" y="144104"/>
                  </a:lnTo>
                  <a:lnTo>
                    <a:pt x="17244" y="151313"/>
                  </a:lnTo>
                  <a:lnTo>
                    <a:pt x="25502" y="156947"/>
                  </a:lnTo>
                  <a:lnTo>
                    <a:pt x="35233" y="161138"/>
                  </a:lnTo>
                  <a:lnTo>
                    <a:pt x="45834" y="163819"/>
                  </a:lnTo>
                  <a:lnTo>
                    <a:pt x="56401" y="164653"/>
                  </a:lnTo>
                  <a:lnTo>
                    <a:pt x="66422" y="163628"/>
                  </a:lnTo>
                  <a:lnTo>
                    <a:pt x="75663" y="161118"/>
                  </a:lnTo>
                  <a:lnTo>
                    <a:pt x="84995" y="157363"/>
                  </a:lnTo>
                  <a:lnTo>
                    <a:pt x="96349" y="150917"/>
                  </a:lnTo>
                  <a:lnTo>
                    <a:pt x="113032" y="13931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2232041" y="1010735"/>
              <a:ext cx="115814" cy="158310"/>
            </a:xfrm>
            <a:custGeom>
              <a:avLst/>
              <a:gdLst/>
              <a:ahLst/>
              <a:cxnLst/>
              <a:rect l="0" t="0" r="0" b="0"/>
              <a:pathLst>
                <a:path w="115814" h="158310">
                  <a:moveTo>
                    <a:pt x="0" y="126342"/>
                  </a:moveTo>
                  <a:lnTo>
                    <a:pt x="2934" y="135144"/>
                  </a:lnTo>
                  <a:lnTo>
                    <a:pt x="5716" y="143490"/>
                  </a:lnTo>
                  <a:lnTo>
                    <a:pt x="8590" y="152107"/>
                  </a:lnTo>
                  <a:lnTo>
                    <a:pt x="10679" y="158201"/>
                  </a:lnTo>
                  <a:lnTo>
                    <a:pt x="10931" y="158309"/>
                  </a:lnTo>
                  <a:lnTo>
                    <a:pt x="9803" y="153649"/>
                  </a:lnTo>
                  <a:lnTo>
                    <a:pt x="8139" y="145967"/>
                  </a:lnTo>
                  <a:lnTo>
                    <a:pt x="6883" y="136662"/>
                  </a:lnTo>
                  <a:lnTo>
                    <a:pt x="6497" y="126581"/>
                  </a:lnTo>
                  <a:lnTo>
                    <a:pt x="7039" y="116161"/>
                  </a:lnTo>
                  <a:lnTo>
                    <a:pt x="8384" y="105610"/>
                  </a:lnTo>
                  <a:lnTo>
                    <a:pt x="10363" y="95024"/>
                  </a:lnTo>
                  <a:lnTo>
                    <a:pt x="12977" y="84603"/>
                  </a:lnTo>
                  <a:lnTo>
                    <a:pt x="16400" y="74669"/>
                  </a:lnTo>
                  <a:lnTo>
                    <a:pt x="20666" y="65356"/>
                  </a:lnTo>
                  <a:lnTo>
                    <a:pt x="25834" y="56795"/>
                  </a:lnTo>
                  <a:lnTo>
                    <a:pt x="32059" y="49189"/>
                  </a:lnTo>
                  <a:lnTo>
                    <a:pt x="39324" y="42554"/>
                  </a:lnTo>
                  <a:lnTo>
                    <a:pt x="47474" y="36759"/>
                  </a:lnTo>
                  <a:lnTo>
                    <a:pt x="56315" y="31625"/>
                  </a:lnTo>
                  <a:lnTo>
                    <a:pt x="65660" y="26981"/>
                  </a:lnTo>
                  <a:lnTo>
                    <a:pt x="75098" y="22649"/>
                  </a:lnTo>
                  <a:lnTo>
                    <a:pt x="85034" y="17903"/>
                  </a:lnTo>
                  <a:lnTo>
                    <a:pt x="97455" y="11208"/>
                  </a:lnTo>
                  <a:lnTo>
                    <a:pt x="115813" y="0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2389969" y="894922"/>
              <a:ext cx="164031" cy="305118"/>
            </a:xfrm>
            <a:custGeom>
              <a:avLst/>
              <a:gdLst/>
              <a:ahLst/>
              <a:cxnLst/>
              <a:rect l="0" t="0" r="0" b="0"/>
              <a:pathLst>
                <a:path w="164031" h="305118">
                  <a:moveTo>
                    <a:pt x="21057" y="0"/>
                  </a:moveTo>
                  <a:lnTo>
                    <a:pt x="18257" y="8868"/>
                  </a:lnTo>
                  <a:lnTo>
                    <a:pt x="16755" y="17855"/>
                  </a:lnTo>
                  <a:lnTo>
                    <a:pt x="16444" y="27855"/>
                  </a:lnTo>
                  <a:lnTo>
                    <a:pt x="16950" y="39008"/>
                  </a:lnTo>
                  <a:lnTo>
                    <a:pt x="17770" y="51468"/>
                  </a:lnTo>
                  <a:lnTo>
                    <a:pt x="18590" y="65175"/>
                  </a:lnTo>
                  <a:lnTo>
                    <a:pt x="19447" y="79766"/>
                  </a:lnTo>
                  <a:lnTo>
                    <a:pt x="20622" y="94695"/>
                  </a:lnTo>
                  <a:lnTo>
                    <a:pt x="22256" y="109619"/>
                  </a:lnTo>
                  <a:lnTo>
                    <a:pt x="24184" y="124400"/>
                  </a:lnTo>
                  <a:lnTo>
                    <a:pt x="26024" y="139010"/>
                  </a:lnTo>
                  <a:lnTo>
                    <a:pt x="27558" y="153468"/>
                  </a:lnTo>
                  <a:lnTo>
                    <a:pt x="28741" y="167804"/>
                  </a:lnTo>
                  <a:lnTo>
                    <a:pt x="29610" y="182050"/>
                  </a:lnTo>
                  <a:lnTo>
                    <a:pt x="30207" y="196134"/>
                  </a:lnTo>
                  <a:lnTo>
                    <a:pt x="29816" y="206632"/>
                  </a:lnTo>
                  <a:lnTo>
                    <a:pt x="28414" y="209401"/>
                  </a:lnTo>
                  <a:lnTo>
                    <a:pt x="27673" y="206016"/>
                  </a:lnTo>
                  <a:lnTo>
                    <a:pt x="28190" y="198833"/>
                  </a:lnTo>
                  <a:lnTo>
                    <a:pt x="30119" y="189661"/>
                  </a:lnTo>
                  <a:lnTo>
                    <a:pt x="33352" y="179574"/>
                  </a:lnTo>
                  <a:lnTo>
                    <a:pt x="37815" y="169438"/>
                  </a:lnTo>
                  <a:lnTo>
                    <a:pt x="43563" y="160115"/>
                  </a:lnTo>
                  <a:lnTo>
                    <a:pt x="50506" y="151982"/>
                  </a:lnTo>
                  <a:lnTo>
                    <a:pt x="58439" y="145341"/>
                  </a:lnTo>
                  <a:lnTo>
                    <a:pt x="67136" y="140614"/>
                  </a:lnTo>
                  <a:lnTo>
                    <a:pt x="76387" y="137847"/>
                  </a:lnTo>
                  <a:lnTo>
                    <a:pt x="85870" y="137104"/>
                  </a:lnTo>
                  <a:lnTo>
                    <a:pt x="95155" y="138641"/>
                  </a:lnTo>
                  <a:lnTo>
                    <a:pt x="104028" y="142376"/>
                  </a:lnTo>
                  <a:lnTo>
                    <a:pt x="112460" y="147966"/>
                  </a:lnTo>
                  <a:lnTo>
                    <a:pt x="120509" y="154997"/>
                  </a:lnTo>
                  <a:lnTo>
                    <a:pt x="128255" y="163092"/>
                  </a:lnTo>
                  <a:lnTo>
                    <a:pt x="135610" y="171948"/>
                  </a:lnTo>
                  <a:lnTo>
                    <a:pt x="142332" y="181336"/>
                  </a:lnTo>
                  <a:lnTo>
                    <a:pt x="148332" y="191097"/>
                  </a:lnTo>
                  <a:lnTo>
                    <a:pt x="153514" y="201278"/>
                  </a:lnTo>
                  <a:lnTo>
                    <a:pt x="157697" y="212104"/>
                  </a:lnTo>
                  <a:lnTo>
                    <a:pt x="160876" y="223647"/>
                  </a:lnTo>
                  <a:lnTo>
                    <a:pt x="163028" y="235671"/>
                  </a:lnTo>
                  <a:lnTo>
                    <a:pt x="164030" y="247742"/>
                  </a:lnTo>
                  <a:lnTo>
                    <a:pt x="163919" y="259594"/>
                  </a:lnTo>
                  <a:lnTo>
                    <a:pt x="162540" y="270822"/>
                  </a:lnTo>
                  <a:lnTo>
                    <a:pt x="159487" y="280831"/>
                  </a:lnTo>
                  <a:lnTo>
                    <a:pt x="154690" y="289401"/>
                  </a:lnTo>
                  <a:lnTo>
                    <a:pt x="148369" y="296324"/>
                  </a:lnTo>
                  <a:lnTo>
                    <a:pt x="140837" y="301233"/>
                  </a:lnTo>
                  <a:lnTo>
                    <a:pt x="132403" y="304123"/>
                  </a:lnTo>
                  <a:lnTo>
                    <a:pt x="123317" y="305117"/>
                  </a:lnTo>
                  <a:lnTo>
                    <a:pt x="113774" y="304280"/>
                  </a:lnTo>
                  <a:lnTo>
                    <a:pt x="103914" y="301836"/>
                  </a:lnTo>
                  <a:lnTo>
                    <a:pt x="93837" y="298267"/>
                  </a:lnTo>
                  <a:lnTo>
                    <a:pt x="83612" y="294196"/>
                  </a:lnTo>
                  <a:lnTo>
                    <a:pt x="73287" y="290016"/>
                  </a:lnTo>
                  <a:lnTo>
                    <a:pt x="62895" y="285738"/>
                  </a:lnTo>
                  <a:lnTo>
                    <a:pt x="52458" y="281107"/>
                  </a:lnTo>
                  <a:lnTo>
                    <a:pt x="42005" y="275999"/>
                  </a:lnTo>
                  <a:lnTo>
                    <a:pt x="31999" y="270734"/>
                  </a:lnTo>
                  <a:lnTo>
                    <a:pt x="22356" y="265475"/>
                  </a:lnTo>
                  <a:lnTo>
                    <a:pt x="12229" y="259759"/>
                  </a:lnTo>
                  <a:lnTo>
                    <a:pt x="0" y="252684"/>
                  </a:lnTo>
                </a:path>
              </a:pathLst>
            </a:custGeom>
            <a:ln w="38100" cap="flat" cmpd="sng" algn="ctr">
              <a:solidFill>
                <a:srgbClr val="FF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9" name="Freeform 58"/>
          <p:cNvSpPr/>
          <p:nvPr/>
        </p:nvSpPr>
        <p:spPr>
          <a:xfrm>
            <a:off x="1452932" y="1189720"/>
            <a:ext cx="1137079" cy="115814"/>
          </a:xfrm>
          <a:custGeom>
            <a:avLst/>
            <a:gdLst/>
            <a:ahLst/>
            <a:cxnLst/>
            <a:rect l="0" t="0" r="0" b="0"/>
            <a:pathLst>
              <a:path w="1137079" h="115814">
                <a:moveTo>
                  <a:pt x="1137078" y="0"/>
                </a:moveTo>
                <a:lnTo>
                  <a:pt x="1131010" y="5733"/>
                </a:lnTo>
                <a:lnTo>
                  <a:pt x="1123524" y="10017"/>
                </a:lnTo>
                <a:lnTo>
                  <a:pt x="1113840" y="13228"/>
                </a:lnTo>
                <a:lnTo>
                  <a:pt x="1102353" y="15762"/>
                </a:lnTo>
                <a:lnTo>
                  <a:pt x="1089722" y="18107"/>
                </a:lnTo>
                <a:lnTo>
                  <a:pt x="1076443" y="20551"/>
                </a:lnTo>
                <a:lnTo>
                  <a:pt x="1062649" y="23032"/>
                </a:lnTo>
                <a:lnTo>
                  <a:pt x="1048193" y="25249"/>
                </a:lnTo>
                <a:lnTo>
                  <a:pt x="1033032" y="27038"/>
                </a:lnTo>
                <a:lnTo>
                  <a:pt x="1017244" y="28393"/>
                </a:lnTo>
                <a:lnTo>
                  <a:pt x="1000953" y="29377"/>
                </a:lnTo>
                <a:lnTo>
                  <a:pt x="984291" y="30078"/>
                </a:lnTo>
                <a:lnTo>
                  <a:pt x="967524" y="30736"/>
                </a:lnTo>
                <a:lnTo>
                  <a:pt x="951040" y="31717"/>
                </a:lnTo>
                <a:lnTo>
                  <a:pt x="935028" y="33192"/>
                </a:lnTo>
                <a:lnTo>
                  <a:pt x="919496" y="34998"/>
                </a:lnTo>
                <a:lnTo>
                  <a:pt x="904373" y="36750"/>
                </a:lnTo>
                <a:lnTo>
                  <a:pt x="889568" y="38222"/>
                </a:lnTo>
                <a:lnTo>
                  <a:pt x="874996" y="39362"/>
                </a:lnTo>
                <a:lnTo>
                  <a:pt x="860592" y="40201"/>
                </a:lnTo>
                <a:lnTo>
                  <a:pt x="846304" y="40800"/>
                </a:lnTo>
                <a:lnTo>
                  <a:pt x="832097" y="41219"/>
                </a:lnTo>
                <a:lnTo>
                  <a:pt x="817945" y="41508"/>
                </a:lnTo>
                <a:lnTo>
                  <a:pt x="803835" y="41710"/>
                </a:lnTo>
                <a:lnTo>
                  <a:pt x="789919" y="42017"/>
                </a:lnTo>
                <a:lnTo>
                  <a:pt x="776495" y="42755"/>
                </a:lnTo>
                <a:lnTo>
                  <a:pt x="763682" y="44065"/>
                </a:lnTo>
                <a:lnTo>
                  <a:pt x="751282" y="45758"/>
                </a:lnTo>
                <a:lnTo>
                  <a:pt x="738882" y="47434"/>
                </a:lnTo>
                <a:lnTo>
                  <a:pt x="726239" y="48855"/>
                </a:lnTo>
                <a:lnTo>
                  <a:pt x="713290" y="49960"/>
                </a:lnTo>
                <a:lnTo>
                  <a:pt x="700057" y="50776"/>
                </a:lnTo>
                <a:lnTo>
                  <a:pt x="686595" y="51364"/>
                </a:lnTo>
                <a:lnTo>
                  <a:pt x="672960" y="51946"/>
                </a:lnTo>
                <a:lnTo>
                  <a:pt x="659201" y="52876"/>
                </a:lnTo>
                <a:lnTo>
                  <a:pt x="645349" y="54317"/>
                </a:lnTo>
                <a:lnTo>
                  <a:pt x="631267" y="56101"/>
                </a:lnTo>
                <a:lnTo>
                  <a:pt x="616668" y="57837"/>
                </a:lnTo>
                <a:lnTo>
                  <a:pt x="601440" y="59300"/>
                </a:lnTo>
                <a:lnTo>
                  <a:pt x="585789" y="60432"/>
                </a:lnTo>
                <a:lnTo>
                  <a:pt x="570129" y="61267"/>
                </a:lnTo>
                <a:lnTo>
                  <a:pt x="554707" y="61868"/>
                </a:lnTo>
                <a:lnTo>
                  <a:pt x="539588" y="62457"/>
                </a:lnTo>
                <a:lnTo>
                  <a:pt x="524749" y="63393"/>
                </a:lnTo>
                <a:lnTo>
                  <a:pt x="510139" y="64838"/>
                </a:lnTo>
                <a:lnTo>
                  <a:pt x="495699" y="66624"/>
                </a:lnTo>
                <a:lnTo>
                  <a:pt x="481384" y="68363"/>
                </a:lnTo>
                <a:lnTo>
                  <a:pt x="467156" y="69831"/>
                </a:lnTo>
                <a:lnTo>
                  <a:pt x="452990" y="71137"/>
                </a:lnTo>
                <a:lnTo>
                  <a:pt x="438865" y="72620"/>
                </a:lnTo>
                <a:lnTo>
                  <a:pt x="424768" y="74465"/>
                </a:lnTo>
                <a:lnTo>
                  <a:pt x="410691" y="76535"/>
                </a:lnTo>
                <a:lnTo>
                  <a:pt x="396627" y="78471"/>
                </a:lnTo>
                <a:lnTo>
                  <a:pt x="382571" y="80075"/>
                </a:lnTo>
                <a:lnTo>
                  <a:pt x="368521" y="81474"/>
                </a:lnTo>
                <a:lnTo>
                  <a:pt x="354476" y="83020"/>
                </a:lnTo>
                <a:lnTo>
                  <a:pt x="340428" y="84908"/>
                </a:lnTo>
                <a:lnTo>
                  <a:pt x="326213" y="87006"/>
                </a:lnTo>
                <a:lnTo>
                  <a:pt x="311525" y="88961"/>
                </a:lnTo>
                <a:lnTo>
                  <a:pt x="296241" y="90578"/>
                </a:lnTo>
                <a:lnTo>
                  <a:pt x="280722" y="91985"/>
                </a:lnTo>
                <a:lnTo>
                  <a:pt x="265684" y="93537"/>
                </a:lnTo>
                <a:lnTo>
                  <a:pt x="251491" y="95429"/>
                </a:lnTo>
                <a:lnTo>
                  <a:pt x="238013" y="97529"/>
                </a:lnTo>
                <a:lnTo>
                  <a:pt x="224815" y="99486"/>
                </a:lnTo>
                <a:lnTo>
                  <a:pt x="211601" y="101104"/>
                </a:lnTo>
                <a:lnTo>
                  <a:pt x="198251" y="102512"/>
                </a:lnTo>
                <a:lnTo>
                  <a:pt x="184741" y="104065"/>
                </a:lnTo>
                <a:lnTo>
                  <a:pt x="171086" y="105956"/>
                </a:lnTo>
                <a:lnTo>
                  <a:pt x="157150" y="108057"/>
                </a:lnTo>
                <a:lnTo>
                  <a:pt x="142655" y="110014"/>
                </a:lnTo>
                <a:lnTo>
                  <a:pt x="127501" y="111627"/>
                </a:lnTo>
                <a:lnTo>
                  <a:pt x="111900" y="112863"/>
                </a:lnTo>
                <a:lnTo>
                  <a:pt x="96275" y="113767"/>
                </a:lnTo>
                <a:lnTo>
                  <a:pt x="80885" y="114410"/>
                </a:lnTo>
                <a:lnTo>
                  <a:pt x="66018" y="114860"/>
                </a:lnTo>
                <a:lnTo>
                  <a:pt x="50409" y="115218"/>
                </a:lnTo>
                <a:lnTo>
                  <a:pt x="30454" y="115517"/>
                </a:lnTo>
                <a:lnTo>
                  <a:pt x="0" y="115813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Freeform 59"/>
          <p:cNvSpPr/>
          <p:nvPr/>
        </p:nvSpPr>
        <p:spPr>
          <a:xfrm>
            <a:off x="7980601" y="674884"/>
            <a:ext cx="694882" cy="19997"/>
          </a:xfrm>
          <a:custGeom>
            <a:avLst/>
            <a:gdLst/>
            <a:ahLst/>
            <a:cxnLst/>
            <a:rect l="0" t="0" r="0" b="0"/>
            <a:pathLst>
              <a:path w="694882" h="19997">
                <a:moveTo>
                  <a:pt x="694881" y="19996"/>
                </a:moveTo>
                <a:lnTo>
                  <a:pt x="686012" y="17130"/>
                </a:lnTo>
                <a:lnTo>
                  <a:pt x="677025" y="14987"/>
                </a:lnTo>
                <a:lnTo>
                  <a:pt x="667030" y="13385"/>
                </a:lnTo>
                <a:lnTo>
                  <a:pt x="656049" y="12204"/>
                </a:lnTo>
                <a:lnTo>
                  <a:pt x="644238" y="11355"/>
                </a:lnTo>
                <a:lnTo>
                  <a:pt x="631779" y="10758"/>
                </a:lnTo>
                <a:lnTo>
                  <a:pt x="618842" y="10344"/>
                </a:lnTo>
                <a:lnTo>
                  <a:pt x="605561" y="10059"/>
                </a:lnTo>
                <a:lnTo>
                  <a:pt x="592040" y="9866"/>
                </a:lnTo>
                <a:lnTo>
                  <a:pt x="578350" y="9735"/>
                </a:lnTo>
                <a:lnTo>
                  <a:pt x="564549" y="9647"/>
                </a:lnTo>
                <a:lnTo>
                  <a:pt x="550669" y="9588"/>
                </a:lnTo>
                <a:lnTo>
                  <a:pt x="536738" y="9548"/>
                </a:lnTo>
                <a:lnTo>
                  <a:pt x="522772" y="9521"/>
                </a:lnTo>
                <a:lnTo>
                  <a:pt x="508776" y="9504"/>
                </a:lnTo>
                <a:lnTo>
                  <a:pt x="494598" y="9492"/>
                </a:lnTo>
                <a:lnTo>
                  <a:pt x="479933" y="9484"/>
                </a:lnTo>
                <a:lnTo>
                  <a:pt x="464665" y="9483"/>
                </a:lnTo>
                <a:lnTo>
                  <a:pt x="449157" y="9652"/>
                </a:lnTo>
                <a:lnTo>
                  <a:pt x="434126" y="10298"/>
                </a:lnTo>
                <a:lnTo>
                  <a:pt x="419933" y="11541"/>
                </a:lnTo>
                <a:lnTo>
                  <a:pt x="406285" y="13020"/>
                </a:lnTo>
                <a:lnTo>
                  <a:pt x="392440" y="14019"/>
                </a:lnTo>
                <a:lnTo>
                  <a:pt x="377975" y="14172"/>
                </a:lnTo>
                <a:lnTo>
                  <a:pt x="362800" y="13612"/>
                </a:lnTo>
                <a:lnTo>
                  <a:pt x="346994" y="12772"/>
                </a:lnTo>
                <a:lnTo>
                  <a:pt x="330683" y="11947"/>
                </a:lnTo>
                <a:lnTo>
                  <a:pt x="313829" y="11259"/>
                </a:lnTo>
                <a:lnTo>
                  <a:pt x="296231" y="10731"/>
                </a:lnTo>
                <a:lnTo>
                  <a:pt x="277851" y="10339"/>
                </a:lnTo>
                <a:lnTo>
                  <a:pt x="259273" y="9891"/>
                </a:lnTo>
                <a:lnTo>
                  <a:pt x="241560" y="9051"/>
                </a:lnTo>
                <a:lnTo>
                  <a:pt x="225228" y="7670"/>
                </a:lnTo>
                <a:lnTo>
                  <a:pt x="209804" y="5927"/>
                </a:lnTo>
                <a:lnTo>
                  <a:pt x="194154" y="4218"/>
                </a:lnTo>
                <a:lnTo>
                  <a:pt x="177618" y="2774"/>
                </a:lnTo>
                <a:lnTo>
                  <a:pt x="160051" y="1653"/>
                </a:lnTo>
                <a:lnTo>
                  <a:pt x="141562" y="827"/>
                </a:lnTo>
                <a:lnTo>
                  <a:pt x="122344" y="241"/>
                </a:lnTo>
                <a:lnTo>
                  <a:pt x="102911" y="0"/>
                </a:lnTo>
                <a:lnTo>
                  <a:pt x="84033" y="363"/>
                </a:lnTo>
                <a:lnTo>
                  <a:pt x="66102" y="1417"/>
                </a:lnTo>
                <a:lnTo>
                  <a:pt x="49740" y="2946"/>
                </a:lnTo>
                <a:lnTo>
                  <a:pt x="34364" y="4669"/>
                </a:lnTo>
                <a:lnTo>
                  <a:pt x="18630" y="6738"/>
                </a:lnTo>
                <a:lnTo>
                  <a:pt x="0" y="9468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8" name="Group 67"/>
          <p:cNvGrpSpPr/>
          <p:nvPr/>
        </p:nvGrpSpPr>
        <p:grpSpPr>
          <a:xfrm>
            <a:off x="1960194" y="2849143"/>
            <a:ext cx="579017" cy="435662"/>
            <a:chOff x="1960194" y="2849143"/>
            <a:chExt cx="579017" cy="435662"/>
          </a:xfrm>
        </p:grpSpPr>
        <p:sp>
          <p:nvSpPr>
            <p:cNvPr id="61" name="Freeform 60"/>
            <p:cNvSpPr/>
            <p:nvPr/>
          </p:nvSpPr>
          <p:spPr>
            <a:xfrm>
              <a:off x="1960194" y="2901785"/>
              <a:ext cx="242105" cy="383020"/>
            </a:xfrm>
            <a:custGeom>
              <a:avLst/>
              <a:gdLst/>
              <a:ahLst/>
              <a:cxnLst/>
              <a:rect l="0" t="0" r="0" b="0"/>
              <a:pathLst>
                <a:path w="242105" h="383020">
                  <a:moveTo>
                    <a:pt x="21006" y="0"/>
                  </a:moveTo>
                  <a:lnTo>
                    <a:pt x="18072" y="8935"/>
                  </a:lnTo>
                  <a:lnTo>
                    <a:pt x="15290" y="18562"/>
                  </a:lnTo>
                  <a:lnTo>
                    <a:pt x="12395" y="29854"/>
                  </a:lnTo>
                  <a:lnTo>
                    <a:pt x="9527" y="42695"/>
                  </a:lnTo>
                  <a:lnTo>
                    <a:pt x="7010" y="56822"/>
                  </a:lnTo>
                  <a:lnTo>
                    <a:pt x="5000" y="71948"/>
                  </a:lnTo>
                  <a:lnTo>
                    <a:pt x="3488" y="87809"/>
                  </a:lnTo>
                  <a:lnTo>
                    <a:pt x="2393" y="104197"/>
                  </a:lnTo>
                  <a:lnTo>
                    <a:pt x="1620" y="120954"/>
                  </a:lnTo>
                  <a:lnTo>
                    <a:pt x="1083" y="137967"/>
                  </a:lnTo>
                  <a:lnTo>
                    <a:pt x="715" y="155153"/>
                  </a:lnTo>
                  <a:lnTo>
                    <a:pt x="465" y="172457"/>
                  </a:lnTo>
                  <a:lnTo>
                    <a:pt x="295" y="189842"/>
                  </a:lnTo>
                  <a:lnTo>
                    <a:pt x="181" y="207280"/>
                  </a:lnTo>
                  <a:lnTo>
                    <a:pt x="104" y="224755"/>
                  </a:lnTo>
                  <a:lnTo>
                    <a:pt x="53" y="242254"/>
                  </a:lnTo>
                  <a:lnTo>
                    <a:pt x="18" y="259768"/>
                  </a:lnTo>
                  <a:lnTo>
                    <a:pt x="0" y="277285"/>
                  </a:lnTo>
                  <a:lnTo>
                    <a:pt x="157" y="294473"/>
                  </a:lnTo>
                  <a:lnTo>
                    <a:pt x="795" y="310714"/>
                  </a:lnTo>
                  <a:lnTo>
                    <a:pt x="2051" y="325739"/>
                  </a:lnTo>
                  <a:lnTo>
                    <a:pt x="4217" y="339286"/>
                  </a:lnTo>
                  <a:lnTo>
                    <a:pt x="7807" y="350940"/>
                  </a:lnTo>
                  <a:lnTo>
                    <a:pt x="12972" y="360663"/>
                  </a:lnTo>
                  <a:lnTo>
                    <a:pt x="19713" y="368549"/>
                  </a:lnTo>
                  <a:lnTo>
                    <a:pt x="28058" y="374645"/>
                  </a:lnTo>
                  <a:lnTo>
                    <a:pt x="37852" y="379149"/>
                  </a:lnTo>
                  <a:lnTo>
                    <a:pt x="48664" y="382042"/>
                  </a:lnTo>
                  <a:lnTo>
                    <a:pt x="59905" y="383019"/>
                  </a:lnTo>
                  <a:lnTo>
                    <a:pt x="71201" y="382090"/>
                  </a:lnTo>
                  <a:lnTo>
                    <a:pt x="82394" y="379688"/>
                  </a:lnTo>
                  <a:lnTo>
                    <a:pt x="93441" y="376475"/>
                  </a:lnTo>
                  <a:lnTo>
                    <a:pt x="104354" y="372911"/>
                  </a:lnTo>
                  <a:lnTo>
                    <a:pt x="115157" y="369233"/>
                  </a:lnTo>
                  <a:lnTo>
                    <a:pt x="125879" y="365544"/>
                  </a:lnTo>
                  <a:lnTo>
                    <a:pt x="136545" y="361882"/>
                  </a:lnTo>
                  <a:lnTo>
                    <a:pt x="147337" y="358253"/>
                  </a:lnTo>
                  <a:lnTo>
                    <a:pt x="158575" y="354657"/>
                  </a:lnTo>
                  <a:lnTo>
                    <a:pt x="170389" y="351086"/>
                  </a:lnTo>
                  <a:lnTo>
                    <a:pt x="182529" y="347491"/>
                  </a:lnTo>
                  <a:lnTo>
                    <a:pt x="195855" y="343331"/>
                  </a:lnTo>
                  <a:lnTo>
                    <a:pt x="213777" y="337119"/>
                  </a:lnTo>
                  <a:lnTo>
                    <a:pt x="242104" y="326384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1981200" y="3049184"/>
              <a:ext cx="136871" cy="42115"/>
            </a:xfrm>
            <a:custGeom>
              <a:avLst/>
              <a:gdLst/>
              <a:ahLst/>
              <a:cxnLst/>
              <a:rect l="0" t="0" r="0" b="0"/>
              <a:pathLst>
                <a:path w="136871" h="42115">
                  <a:moveTo>
                    <a:pt x="136870" y="0"/>
                  </a:moveTo>
                  <a:lnTo>
                    <a:pt x="128069" y="2934"/>
                  </a:lnTo>
                  <a:lnTo>
                    <a:pt x="119722" y="5716"/>
                  </a:lnTo>
                  <a:lnTo>
                    <a:pt x="111023" y="8615"/>
                  </a:lnTo>
                  <a:lnTo>
                    <a:pt x="101903" y="11656"/>
                  </a:lnTo>
                  <a:lnTo>
                    <a:pt x="92407" y="14821"/>
                  </a:lnTo>
                  <a:lnTo>
                    <a:pt x="82615" y="18085"/>
                  </a:lnTo>
                  <a:lnTo>
                    <a:pt x="72601" y="21423"/>
                  </a:lnTo>
                  <a:lnTo>
                    <a:pt x="62427" y="24814"/>
                  </a:lnTo>
                  <a:lnTo>
                    <a:pt x="52150" y="28239"/>
                  </a:lnTo>
                  <a:lnTo>
                    <a:pt x="42067" y="31532"/>
                  </a:lnTo>
                  <a:lnTo>
                    <a:pt x="31619" y="34714"/>
                  </a:lnTo>
                  <a:lnTo>
                    <a:pt x="18774" y="38063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2002257" y="2849143"/>
              <a:ext cx="168457" cy="73700"/>
            </a:xfrm>
            <a:custGeom>
              <a:avLst/>
              <a:gdLst/>
              <a:ahLst/>
              <a:cxnLst/>
              <a:rect l="0" t="0" r="0" b="0"/>
              <a:pathLst>
                <a:path w="168457" h="73700">
                  <a:moveTo>
                    <a:pt x="168456" y="0"/>
                  </a:moveTo>
                  <a:lnTo>
                    <a:pt x="159654" y="5800"/>
                  </a:lnTo>
                  <a:lnTo>
                    <a:pt x="151308" y="10725"/>
                  </a:lnTo>
                  <a:lnTo>
                    <a:pt x="142604" y="15227"/>
                  </a:lnTo>
                  <a:lnTo>
                    <a:pt x="133311" y="19448"/>
                  </a:lnTo>
                  <a:lnTo>
                    <a:pt x="123167" y="23461"/>
                  </a:lnTo>
                  <a:lnTo>
                    <a:pt x="112127" y="27323"/>
                  </a:lnTo>
                  <a:lnTo>
                    <a:pt x="100460" y="31075"/>
                  </a:lnTo>
                  <a:lnTo>
                    <a:pt x="88638" y="34751"/>
                  </a:lnTo>
                  <a:lnTo>
                    <a:pt x="76949" y="38373"/>
                  </a:lnTo>
                  <a:lnTo>
                    <a:pt x="65491" y="41959"/>
                  </a:lnTo>
                  <a:lnTo>
                    <a:pt x="54266" y="45519"/>
                  </a:lnTo>
                  <a:lnTo>
                    <a:pt x="43248" y="49063"/>
                  </a:lnTo>
                  <a:lnTo>
                    <a:pt x="32845" y="52637"/>
                  </a:lnTo>
                  <a:lnTo>
                    <a:pt x="22886" y="56781"/>
                  </a:lnTo>
                  <a:lnTo>
                    <a:pt x="12492" y="62978"/>
                  </a:lnTo>
                  <a:lnTo>
                    <a:pt x="0" y="73699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2223355" y="3112355"/>
              <a:ext cx="126343" cy="136872"/>
            </a:xfrm>
            <a:custGeom>
              <a:avLst/>
              <a:gdLst/>
              <a:ahLst/>
              <a:cxnLst/>
              <a:rect l="0" t="0" r="0" b="0"/>
              <a:pathLst>
                <a:path w="126343" h="136872">
                  <a:moveTo>
                    <a:pt x="126342" y="0"/>
                  </a:moveTo>
                  <a:lnTo>
                    <a:pt x="120474" y="5868"/>
                  </a:lnTo>
                  <a:lnTo>
                    <a:pt x="114910" y="11432"/>
                  </a:lnTo>
                  <a:lnTo>
                    <a:pt x="109110" y="17231"/>
                  </a:lnTo>
                  <a:lnTo>
                    <a:pt x="103030" y="23312"/>
                  </a:lnTo>
                  <a:lnTo>
                    <a:pt x="96700" y="29642"/>
                  </a:lnTo>
                  <a:lnTo>
                    <a:pt x="90172" y="36170"/>
                  </a:lnTo>
                  <a:lnTo>
                    <a:pt x="83496" y="42846"/>
                  </a:lnTo>
                  <a:lnTo>
                    <a:pt x="76713" y="49628"/>
                  </a:lnTo>
                  <a:lnTo>
                    <a:pt x="69856" y="56486"/>
                  </a:lnTo>
                  <a:lnTo>
                    <a:pt x="62946" y="63395"/>
                  </a:lnTo>
                  <a:lnTo>
                    <a:pt x="56001" y="70341"/>
                  </a:lnTo>
                  <a:lnTo>
                    <a:pt x="49032" y="77314"/>
                  </a:lnTo>
                  <a:lnTo>
                    <a:pt x="42047" y="84473"/>
                  </a:lnTo>
                  <a:lnTo>
                    <a:pt x="35050" y="92118"/>
                  </a:lnTo>
                  <a:lnTo>
                    <a:pt x="28055" y="100361"/>
                  </a:lnTo>
                  <a:lnTo>
                    <a:pt x="21367" y="108710"/>
                  </a:lnTo>
                  <a:lnTo>
                    <a:pt x="14925" y="116979"/>
                  </a:lnTo>
                  <a:lnTo>
                    <a:pt x="8163" y="125896"/>
                  </a:lnTo>
                  <a:lnTo>
                    <a:pt x="0" y="136871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2244412" y="3133412"/>
              <a:ext cx="115815" cy="115815"/>
            </a:xfrm>
            <a:custGeom>
              <a:avLst/>
              <a:gdLst/>
              <a:ahLst/>
              <a:cxnLst/>
              <a:rect l="0" t="0" r="0" b="0"/>
              <a:pathLst>
                <a:path w="115815" h="115815">
                  <a:moveTo>
                    <a:pt x="0" y="0"/>
                  </a:moveTo>
                  <a:lnTo>
                    <a:pt x="5867" y="5867"/>
                  </a:lnTo>
                  <a:lnTo>
                    <a:pt x="11432" y="11432"/>
                  </a:lnTo>
                  <a:lnTo>
                    <a:pt x="17231" y="17231"/>
                  </a:lnTo>
                  <a:lnTo>
                    <a:pt x="23312" y="23312"/>
                  </a:lnTo>
                  <a:lnTo>
                    <a:pt x="29642" y="29642"/>
                  </a:lnTo>
                  <a:lnTo>
                    <a:pt x="36170" y="36174"/>
                  </a:lnTo>
                  <a:lnTo>
                    <a:pt x="42846" y="43023"/>
                  </a:lnTo>
                  <a:lnTo>
                    <a:pt x="49628" y="50454"/>
                  </a:lnTo>
                  <a:lnTo>
                    <a:pt x="56486" y="58560"/>
                  </a:lnTo>
                  <a:lnTo>
                    <a:pt x="63395" y="67123"/>
                  </a:lnTo>
                  <a:lnTo>
                    <a:pt x="70340" y="75716"/>
                  </a:lnTo>
                  <a:lnTo>
                    <a:pt x="77305" y="84079"/>
                  </a:lnTo>
                  <a:lnTo>
                    <a:pt x="84171" y="91838"/>
                  </a:lnTo>
                  <a:lnTo>
                    <a:pt x="91496" y="99190"/>
                  </a:lnTo>
                  <a:lnTo>
                    <a:pt x="101042" y="106776"/>
                  </a:lnTo>
                  <a:lnTo>
                    <a:pt x="115814" y="115814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2507625" y="3017599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10528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2539210" y="3133412"/>
              <a:ext cx="1" cy="31587"/>
            </a:xfrm>
            <a:custGeom>
              <a:avLst/>
              <a:gdLst/>
              <a:ahLst/>
              <a:cxnLst/>
              <a:rect l="0" t="0" r="0" b="0"/>
              <a:pathLst>
                <a:path w="1" h="31587">
                  <a:moveTo>
                    <a:pt x="0" y="0"/>
                  </a:move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6" name="Group 95"/>
          <p:cNvGrpSpPr/>
          <p:nvPr/>
        </p:nvGrpSpPr>
        <p:grpSpPr>
          <a:xfrm>
            <a:off x="2907707" y="2764915"/>
            <a:ext cx="5232665" cy="515897"/>
            <a:chOff x="2907707" y="2764915"/>
            <a:chExt cx="5232665" cy="515897"/>
          </a:xfrm>
        </p:grpSpPr>
        <p:sp>
          <p:nvSpPr>
            <p:cNvPr id="69" name="Freeform 68"/>
            <p:cNvSpPr/>
            <p:nvPr/>
          </p:nvSpPr>
          <p:spPr>
            <a:xfrm>
              <a:off x="2907707" y="2764915"/>
              <a:ext cx="10530" cy="473783"/>
            </a:xfrm>
            <a:custGeom>
              <a:avLst/>
              <a:gdLst/>
              <a:ahLst/>
              <a:cxnLst/>
              <a:rect l="0" t="0" r="0" b="0"/>
              <a:pathLst>
                <a:path w="10530" h="473783">
                  <a:moveTo>
                    <a:pt x="10529" y="0"/>
                  </a:moveTo>
                  <a:lnTo>
                    <a:pt x="10524" y="8664"/>
                  </a:lnTo>
                  <a:lnTo>
                    <a:pt x="10352" y="20666"/>
                  </a:lnTo>
                  <a:lnTo>
                    <a:pt x="9703" y="33548"/>
                  </a:lnTo>
                  <a:lnTo>
                    <a:pt x="8454" y="46323"/>
                  </a:lnTo>
                  <a:lnTo>
                    <a:pt x="6802" y="59348"/>
                  </a:lnTo>
                  <a:lnTo>
                    <a:pt x="5154" y="73830"/>
                  </a:lnTo>
                  <a:lnTo>
                    <a:pt x="3751" y="90341"/>
                  </a:lnTo>
                  <a:lnTo>
                    <a:pt x="2658" y="108346"/>
                  </a:lnTo>
                  <a:lnTo>
                    <a:pt x="1850" y="126597"/>
                  </a:lnTo>
                  <a:lnTo>
                    <a:pt x="1272" y="144319"/>
                  </a:lnTo>
                  <a:lnTo>
                    <a:pt x="867" y="161268"/>
                  </a:lnTo>
                  <a:lnTo>
                    <a:pt x="587" y="177477"/>
                  </a:lnTo>
                  <a:lnTo>
                    <a:pt x="397" y="193090"/>
                  </a:lnTo>
                  <a:lnTo>
                    <a:pt x="267" y="208743"/>
                  </a:lnTo>
                  <a:lnTo>
                    <a:pt x="179" y="225485"/>
                  </a:lnTo>
                  <a:lnTo>
                    <a:pt x="120" y="243798"/>
                  </a:lnTo>
                  <a:lnTo>
                    <a:pt x="81" y="263493"/>
                  </a:lnTo>
                  <a:lnTo>
                    <a:pt x="54" y="284011"/>
                  </a:lnTo>
                  <a:lnTo>
                    <a:pt x="36" y="304921"/>
                  </a:lnTo>
                  <a:lnTo>
                    <a:pt x="25" y="325823"/>
                  </a:lnTo>
                  <a:lnTo>
                    <a:pt x="17" y="346302"/>
                  </a:lnTo>
                  <a:lnTo>
                    <a:pt x="11" y="366172"/>
                  </a:lnTo>
                  <a:lnTo>
                    <a:pt x="8" y="385275"/>
                  </a:lnTo>
                  <a:lnTo>
                    <a:pt x="5" y="405559"/>
                  </a:lnTo>
                  <a:lnTo>
                    <a:pt x="3" y="432160"/>
                  </a:lnTo>
                  <a:lnTo>
                    <a:pt x="0" y="473782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3097220" y="2764915"/>
              <a:ext cx="10530" cy="463255"/>
            </a:xfrm>
            <a:custGeom>
              <a:avLst/>
              <a:gdLst/>
              <a:ahLst/>
              <a:cxnLst/>
              <a:rect l="0" t="0" r="0" b="0"/>
              <a:pathLst>
                <a:path w="10530" h="463255">
                  <a:moveTo>
                    <a:pt x="0" y="0"/>
                  </a:moveTo>
                  <a:lnTo>
                    <a:pt x="0" y="8682"/>
                  </a:lnTo>
                  <a:lnTo>
                    <a:pt x="0" y="21376"/>
                  </a:lnTo>
                  <a:lnTo>
                    <a:pt x="0" y="36850"/>
                  </a:lnTo>
                  <a:lnTo>
                    <a:pt x="0" y="54620"/>
                  </a:lnTo>
                  <a:lnTo>
                    <a:pt x="0" y="74256"/>
                  </a:lnTo>
                  <a:lnTo>
                    <a:pt x="0" y="95331"/>
                  </a:lnTo>
                  <a:lnTo>
                    <a:pt x="0" y="117453"/>
                  </a:lnTo>
                  <a:lnTo>
                    <a:pt x="0" y="139829"/>
                  </a:lnTo>
                  <a:lnTo>
                    <a:pt x="0" y="161312"/>
                  </a:lnTo>
                  <a:lnTo>
                    <a:pt x="0" y="181347"/>
                  </a:lnTo>
                  <a:lnTo>
                    <a:pt x="0" y="199916"/>
                  </a:lnTo>
                  <a:lnTo>
                    <a:pt x="0" y="217242"/>
                  </a:lnTo>
                  <a:lnTo>
                    <a:pt x="0" y="233619"/>
                  </a:lnTo>
                  <a:lnTo>
                    <a:pt x="0" y="249792"/>
                  </a:lnTo>
                  <a:lnTo>
                    <a:pt x="0" y="266885"/>
                  </a:lnTo>
                  <a:lnTo>
                    <a:pt x="5" y="285429"/>
                  </a:lnTo>
                  <a:lnTo>
                    <a:pt x="178" y="305110"/>
                  </a:lnTo>
                  <a:lnTo>
                    <a:pt x="826" y="325086"/>
                  </a:lnTo>
                  <a:lnTo>
                    <a:pt x="2075" y="344813"/>
                  </a:lnTo>
                  <a:lnTo>
                    <a:pt x="3727" y="363937"/>
                  </a:lnTo>
                  <a:lnTo>
                    <a:pt x="5376" y="382152"/>
                  </a:lnTo>
                  <a:lnTo>
                    <a:pt x="6779" y="399378"/>
                  </a:lnTo>
                  <a:lnTo>
                    <a:pt x="7874" y="415133"/>
                  </a:lnTo>
                  <a:lnTo>
                    <a:pt x="8802" y="429969"/>
                  </a:lnTo>
                  <a:lnTo>
                    <a:pt x="9640" y="445190"/>
                  </a:lnTo>
                  <a:lnTo>
                    <a:pt x="10529" y="463254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2918236" y="3049184"/>
              <a:ext cx="168457" cy="84229"/>
            </a:xfrm>
            <a:custGeom>
              <a:avLst/>
              <a:gdLst/>
              <a:ahLst/>
              <a:cxnLst/>
              <a:rect l="0" t="0" r="0" b="0"/>
              <a:pathLst>
                <a:path w="168457" h="84229">
                  <a:moveTo>
                    <a:pt x="168456" y="0"/>
                  </a:moveTo>
                  <a:lnTo>
                    <a:pt x="156721" y="2934"/>
                  </a:lnTo>
                  <a:lnTo>
                    <a:pt x="145592" y="5716"/>
                  </a:lnTo>
                  <a:lnTo>
                    <a:pt x="133998" y="8620"/>
                  </a:lnTo>
                  <a:lnTo>
                    <a:pt x="122010" y="11833"/>
                  </a:lnTo>
                  <a:lnTo>
                    <a:pt x="109998" y="15646"/>
                  </a:lnTo>
                  <a:lnTo>
                    <a:pt x="98195" y="20164"/>
                  </a:lnTo>
                  <a:lnTo>
                    <a:pt x="86669" y="25327"/>
                  </a:lnTo>
                  <a:lnTo>
                    <a:pt x="75400" y="31015"/>
                  </a:lnTo>
                  <a:lnTo>
                    <a:pt x="64345" y="37100"/>
                  </a:lnTo>
                  <a:lnTo>
                    <a:pt x="53618" y="43473"/>
                  </a:lnTo>
                  <a:lnTo>
                    <a:pt x="43480" y="50050"/>
                  </a:lnTo>
                  <a:lnTo>
                    <a:pt x="34038" y="56760"/>
                  </a:lnTo>
                  <a:lnTo>
                    <a:pt x="25533" y="63254"/>
                  </a:lnTo>
                  <a:lnTo>
                    <a:pt x="17592" y="69545"/>
                  </a:lnTo>
                  <a:lnTo>
                    <a:pt x="9516" y="76184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3118277" y="2996054"/>
              <a:ext cx="210571" cy="235502"/>
            </a:xfrm>
            <a:custGeom>
              <a:avLst/>
              <a:gdLst/>
              <a:ahLst/>
              <a:cxnLst/>
              <a:rect l="0" t="0" r="0" b="0"/>
              <a:pathLst>
                <a:path w="210571" h="235502">
                  <a:moveTo>
                    <a:pt x="0" y="74187"/>
                  </a:moveTo>
                  <a:lnTo>
                    <a:pt x="11802" y="74187"/>
                  </a:lnTo>
                  <a:lnTo>
                    <a:pt x="23572" y="74187"/>
                  </a:lnTo>
                  <a:lnTo>
                    <a:pt x="36466" y="74187"/>
                  </a:lnTo>
                  <a:lnTo>
                    <a:pt x="50487" y="74187"/>
                  </a:lnTo>
                  <a:lnTo>
                    <a:pt x="65464" y="74187"/>
                  </a:lnTo>
                  <a:lnTo>
                    <a:pt x="81177" y="74183"/>
                  </a:lnTo>
                  <a:lnTo>
                    <a:pt x="97107" y="74009"/>
                  </a:lnTo>
                  <a:lnTo>
                    <a:pt x="112483" y="73361"/>
                  </a:lnTo>
                  <a:lnTo>
                    <a:pt x="126917" y="72099"/>
                  </a:lnTo>
                  <a:lnTo>
                    <a:pt x="140064" y="69928"/>
                  </a:lnTo>
                  <a:lnTo>
                    <a:pt x="151449" y="66335"/>
                  </a:lnTo>
                  <a:lnTo>
                    <a:pt x="160985" y="61172"/>
                  </a:lnTo>
                  <a:lnTo>
                    <a:pt x="168576" y="54603"/>
                  </a:lnTo>
                  <a:lnTo>
                    <a:pt x="173942" y="46905"/>
                  </a:lnTo>
                  <a:lnTo>
                    <a:pt x="177139" y="38368"/>
                  </a:lnTo>
                  <a:lnTo>
                    <a:pt x="178170" y="29554"/>
                  </a:lnTo>
                  <a:lnTo>
                    <a:pt x="176826" y="21258"/>
                  </a:lnTo>
                  <a:lnTo>
                    <a:pt x="173215" y="13880"/>
                  </a:lnTo>
                  <a:lnTo>
                    <a:pt x="167538" y="7777"/>
                  </a:lnTo>
                  <a:lnTo>
                    <a:pt x="159917" y="3427"/>
                  </a:lnTo>
                  <a:lnTo>
                    <a:pt x="150607" y="911"/>
                  </a:lnTo>
                  <a:lnTo>
                    <a:pt x="139951" y="0"/>
                  </a:lnTo>
                  <a:lnTo>
                    <a:pt x="128284" y="360"/>
                  </a:lnTo>
                  <a:lnTo>
                    <a:pt x="115891" y="1675"/>
                  </a:lnTo>
                  <a:lnTo>
                    <a:pt x="103319" y="3841"/>
                  </a:lnTo>
                  <a:lnTo>
                    <a:pt x="91338" y="6964"/>
                  </a:lnTo>
                  <a:lnTo>
                    <a:pt x="80325" y="11029"/>
                  </a:lnTo>
                  <a:lnTo>
                    <a:pt x="70457" y="16063"/>
                  </a:lnTo>
                  <a:lnTo>
                    <a:pt x="61892" y="22198"/>
                  </a:lnTo>
                  <a:lnTo>
                    <a:pt x="54575" y="29403"/>
                  </a:lnTo>
                  <a:lnTo>
                    <a:pt x="48303" y="37513"/>
                  </a:lnTo>
                  <a:lnTo>
                    <a:pt x="42840" y="46328"/>
                  </a:lnTo>
                  <a:lnTo>
                    <a:pt x="37982" y="55672"/>
                  </a:lnTo>
                  <a:lnTo>
                    <a:pt x="33886" y="65726"/>
                  </a:lnTo>
                  <a:lnTo>
                    <a:pt x="31037" y="76992"/>
                  </a:lnTo>
                  <a:lnTo>
                    <a:pt x="29604" y="89639"/>
                  </a:lnTo>
                  <a:lnTo>
                    <a:pt x="29456" y="103218"/>
                  </a:lnTo>
                  <a:lnTo>
                    <a:pt x="30344" y="116871"/>
                  </a:lnTo>
                  <a:lnTo>
                    <a:pt x="32021" y="130085"/>
                  </a:lnTo>
                  <a:lnTo>
                    <a:pt x="34433" y="142549"/>
                  </a:lnTo>
                  <a:lnTo>
                    <a:pt x="37722" y="153994"/>
                  </a:lnTo>
                  <a:lnTo>
                    <a:pt x="41895" y="164391"/>
                  </a:lnTo>
                  <a:lnTo>
                    <a:pt x="46831" y="173880"/>
                  </a:lnTo>
                  <a:lnTo>
                    <a:pt x="52369" y="182656"/>
                  </a:lnTo>
                  <a:lnTo>
                    <a:pt x="58359" y="190900"/>
                  </a:lnTo>
                  <a:lnTo>
                    <a:pt x="64839" y="198763"/>
                  </a:lnTo>
                  <a:lnTo>
                    <a:pt x="72020" y="206358"/>
                  </a:lnTo>
                  <a:lnTo>
                    <a:pt x="79972" y="213758"/>
                  </a:lnTo>
                  <a:lnTo>
                    <a:pt x="88940" y="220695"/>
                  </a:lnTo>
                  <a:lnTo>
                    <a:pt x="99402" y="226595"/>
                  </a:lnTo>
                  <a:lnTo>
                    <a:pt x="111479" y="231217"/>
                  </a:lnTo>
                  <a:lnTo>
                    <a:pt x="124827" y="234319"/>
                  </a:lnTo>
                  <a:lnTo>
                    <a:pt x="138850" y="235501"/>
                  </a:lnTo>
                  <a:lnTo>
                    <a:pt x="153114" y="234746"/>
                  </a:lnTo>
                  <a:lnTo>
                    <a:pt x="166806" y="232633"/>
                  </a:lnTo>
                  <a:lnTo>
                    <a:pt x="180002" y="229937"/>
                  </a:lnTo>
                  <a:lnTo>
                    <a:pt x="193854" y="226427"/>
                  </a:lnTo>
                  <a:lnTo>
                    <a:pt x="210570" y="221586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3648480" y="2974328"/>
              <a:ext cx="185736" cy="283922"/>
            </a:xfrm>
            <a:custGeom>
              <a:avLst/>
              <a:gdLst/>
              <a:ahLst/>
              <a:cxnLst/>
              <a:rect l="0" t="0" r="0" b="0"/>
              <a:pathLst>
                <a:path w="185736" h="283922">
                  <a:moveTo>
                    <a:pt x="164678" y="32742"/>
                  </a:moveTo>
                  <a:lnTo>
                    <a:pt x="158744" y="24075"/>
                  </a:lnTo>
                  <a:lnTo>
                    <a:pt x="152539" y="17008"/>
                  </a:lnTo>
                  <a:lnTo>
                    <a:pt x="145443" y="10912"/>
                  </a:lnTo>
                  <a:lnTo>
                    <a:pt x="137503" y="5856"/>
                  </a:lnTo>
                  <a:lnTo>
                    <a:pt x="128856" y="2291"/>
                  </a:lnTo>
                  <a:lnTo>
                    <a:pt x="119666" y="343"/>
                  </a:lnTo>
                  <a:lnTo>
                    <a:pt x="110239" y="0"/>
                  </a:lnTo>
                  <a:lnTo>
                    <a:pt x="100998" y="1282"/>
                  </a:lnTo>
                  <a:lnTo>
                    <a:pt x="92158" y="4031"/>
                  </a:lnTo>
                  <a:lnTo>
                    <a:pt x="83750" y="7977"/>
                  </a:lnTo>
                  <a:lnTo>
                    <a:pt x="75717" y="12834"/>
                  </a:lnTo>
                  <a:lnTo>
                    <a:pt x="67979" y="18355"/>
                  </a:lnTo>
                  <a:lnTo>
                    <a:pt x="60459" y="24347"/>
                  </a:lnTo>
                  <a:lnTo>
                    <a:pt x="53095" y="30668"/>
                  </a:lnTo>
                  <a:lnTo>
                    <a:pt x="45846" y="37224"/>
                  </a:lnTo>
                  <a:lnTo>
                    <a:pt x="38840" y="44271"/>
                  </a:lnTo>
                  <a:lnTo>
                    <a:pt x="32361" y="52373"/>
                  </a:lnTo>
                  <a:lnTo>
                    <a:pt x="26524" y="61751"/>
                  </a:lnTo>
                  <a:lnTo>
                    <a:pt x="21282" y="72152"/>
                  </a:lnTo>
                  <a:lnTo>
                    <a:pt x="16527" y="83052"/>
                  </a:lnTo>
                  <a:lnTo>
                    <a:pt x="12146" y="94091"/>
                  </a:lnTo>
                  <a:lnTo>
                    <a:pt x="8204" y="105266"/>
                  </a:lnTo>
                  <a:lnTo>
                    <a:pt x="4928" y="116826"/>
                  </a:lnTo>
                  <a:lnTo>
                    <a:pt x="2394" y="128893"/>
                  </a:lnTo>
                  <a:lnTo>
                    <a:pt x="693" y="141285"/>
                  </a:lnTo>
                  <a:lnTo>
                    <a:pt x="0" y="153610"/>
                  </a:lnTo>
                  <a:lnTo>
                    <a:pt x="313" y="165649"/>
                  </a:lnTo>
                  <a:lnTo>
                    <a:pt x="1490" y="177514"/>
                  </a:lnTo>
                  <a:lnTo>
                    <a:pt x="3343" y="189547"/>
                  </a:lnTo>
                  <a:lnTo>
                    <a:pt x="5702" y="201930"/>
                  </a:lnTo>
                  <a:lnTo>
                    <a:pt x="8590" y="214365"/>
                  </a:lnTo>
                  <a:lnTo>
                    <a:pt x="12205" y="226188"/>
                  </a:lnTo>
                  <a:lnTo>
                    <a:pt x="16605" y="237067"/>
                  </a:lnTo>
                  <a:lnTo>
                    <a:pt x="21865" y="246999"/>
                  </a:lnTo>
                  <a:lnTo>
                    <a:pt x="28153" y="256131"/>
                  </a:lnTo>
                  <a:lnTo>
                    <a:pt x="35460" y="264630"/>
                  </a:lnTo>
                  <a:lnTo>
                    <a:pt x="43638" y="272168"/>
                  </a:lnTo>
                  <a:lnTo>
                    <a:pt x="52498" y="277954"/>
                  </a:lnTo>
                  <a:lnTo>
                    <a:pt x="61869" y="281699"/>
                  </a:lnTo>
                  <a:lnTo>
                    <a:pt x="71770" y="283570"/>
                  </a:lnTo>
                  <a:lnTo>
                    <a:pt x="82402" y="283921"/>
                  </a:lnTo>
                  <a:lnTo>
                    <a:pt x="93810" y="283121"/>
                  </a:lnTo>
                  <a:lnTo>
                    <a:pt x="105742" y="281484"/>
                  </a:lnTo>
                  <a:lnTo>
                    <a:pt x="117751" y="279257"/>
                  </a:lnTo>
                  <a:lnTo>
                    <a:pt x="129561" y="276618"/>
                  </a:lnTo>
                  <a:lnTo>
                    <a:pt x="140829" y="273657"/>
                  </a:lnTo>
                  <a:lnTo>
                    <a:pt x="152274" y="269992"/>
                  </a:lnTo>
                  <a:lnTo>
                    <a:pt x="166016" y="264185"/>
                  </a:lnTo>
                  <a:lnTo>
                    <a:pt x="185735" y="253841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3853540" y="3038655"/>
              <a:ext cx="174748" cy="186573"/>
            </a:xfrm>
            <a:custGeom>
              <a:avLst/>
              <a:gdLst/>
              <a:ahLst/>
              <a:cxnLst/>
              <a:rect l="0" t="0" r="0" b="0"/>
              <a:pathLst>
                <a:path w="174748" h="186573">
                  <a:moveTo>
                    <a:pt x="117546" y="10529"/>
                  </a:moveTo>
                  <a:lnTo>
                    <a:pt x="108677" y="7729"/>
                  </a:lnTo>
                  <a:lnTo>
                    <a:pt x="99690" y="6228"/>
                  </a:lnTo>
                  <a:lnTo>
                    <a:pt x="89699" y="5926"/>
                  </a:lnTo>
                  <a:lnTo>
                    <a:pt x="78892" y="6778"/>
                  </a:lnTo>
                  <a:lnTo>
                    <a:pt x="67729" y="8894"/>
                  </a:lnTo>
                  <a:lnTo>
                    <a:pt x="56532" y="12220"/>
                  </a:lnTo>
                  <a:lnTo>
                    <a:pt x="45766" y="16728"/>
                  </a:lnTo>
                  <a:lnTo>
                    <a:pt x="36078" y="22496"/>
                  </a:lnTo>
                  <a:lnTo>
                    <a:pt x="27719" y="29452"/>
                  </a:lnTo>
                  <a:lnTo>
                    <a:pt x="20600" y="37562"/>
                  </a:lnTo>
                  <a:lnTo>
                    <a:pt x="14496" y="46907"/>
                  </a:lnTo>
                  <a:lnTo>
                    <a:pt x="9172" y="57416"/>
                  </a:lnTo>
                  <a:lnTo>
                    <a:pt x="4746" y="68897"/>
                  </a:lnTo>
                  <a:lnTo>
                    <a:pt x="1668" y="81127"/>
                  </a:lnTo>
                  <a:lnTo>
                    <a:pt x="83" y="93904"/>
                  </a:lnTo>
                  <a:lnTo>
                    <a:pt x="0" y="106907"/>
                  </a:lnTo>
                  <a:lnTo>
                    <a:pt x="1465" y="119709"/>
                  </a:lnTo>
                  <a:lnTo>
                    <a:pt x="4350" y="132091"/>
                  </a:lnTo>
                  <a:lnTo>
                    <a:pt x="8728" y="143863"/>
                  </a:lnTo>
                  <a:lnTo>
                    <a:pt x="14940" y="154776"/>
                  </a:lnTo>
                  <a:lnTo>
                    <a:pt x="23007" y="164770"/>
                  </a:lnTo>
                  <a:lnTo>
                    <a:pt x="32678" y="173465"/>
                  </a:lnTo>
                  <a:lnTo>
                    <a:pt x="43610" y="180102"/>
                  </a:lnTo>
                  <a:lnTo>
                    <a:pt x="55476" y="184450"/>
                  </a:lnTo>
                  <a:lnTo>
                    <a:pt x="67849" y="186572"/>
                  </a:lnTo>
                  <a:lnTo>
                    <a:pt x="80220" y="186568"/>
                  </a:lnTo>
                  <a:lnTo>
                    <a:pt x="92310" y="184714"/>
                  </a:lnTo>
                  <a:lnTo>
                    <a:pt x="103884" y="181389"/>
                  </a:lnTo>
                  <a:lnTo>
                    <a:pt x="114664" y="176956"/>
                  </a:lnTo>
                  <a:lnTo>
                    <a:pt x="124582" y="171714"/>
                  </a:lnTo>
                  <a:lnTo>
                    <a:pt x="133736" y="165571"/>
                  </a:lnTo>
                  <a:lnTo>
                    <a:pt x="142278" y="158084"/>
                  </a:lnTo>
                  <a:lnTo>
                    <a:pt x="150353" y="149119"/>
                  </a:lnTo>
                  <a:lnTo>
                    <a:pt x="157762" y="138826"/>
                  </a:lnTo>
                  <a:lnTo>
                    <a:pt x="163987" y="127467"/>
                  </a:lnTo>
                  <a:lnTo>
                    <a:pt x="168836" y="115306"/>
                  </a:lnTo>
                  <a:lnTo>
                    <a:pt x="172261" y="102564"/>
                  </a:lnTo>
                  <a:lnTo>
                    <a:pt x="174194" y="89412"/>
                  </a:lnTo>
                  <a:lnTo>
                    <a:pt x="174747" y="75980"/>
                  </a:lnTo>
                  <a:lnTo>
                    <a:pt x="174001" y="62521"/>
                  </a:lnTo>
                  <a:lnTo>
                    <a:pt x="171913" y="49404"/>
                  </a:lnTo>
                  <a:lnTo>
                    <a:pt x="168581" y="36822"/>
                  </a:lnTo>
                  <a:lnTo>
                    <a:pt x="164057" y="25424"/>
                  </a:lnTo>
                  <a:lnTo>
                    <a:pt x="158273" y="16358"/>
                  </a:lnTo>
                  <a:lnTo>
                    <a:pt x="151316" y="10040"/>
                  </a:lnTo>
                  <a:lnTo>
                    <a:pt x="143654" y="6083"/>
                  </a:lnTo>
                  <a:lnTo>
                    <a:pt x="135185" y="3273"/>
                  </a:lnTo>
                  <a:lnTo>
                    <a:pt x="124050" y="1369"/>
                  </a:lnTo>
                  <a:lnTo>
                    <a:pt x="107017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4079641" y="3028127"/>
              <a:ext cx="146357" cy="219405"/>
            </a:xfrm>
            <a:custGeom>
              <a:avLst/>
              <a:gdLst/>
              <a:ahLst/>
              <a:cxnLst/>
              <a:rect l="0" t="0" r="0" b="0"/>
              <a:pathLst>
                <a:path w="146357" h="219405">
                  <a:moveTo>
                    <a:pt x="17787" y="21057"/>
                  </a:moveTo>
                  <a:lnTo>
                    <a:pt x="14852" y="29858"/>
                  </a:lnTo>
                  <a:lnTo>
                    <a:pt x="12071" y="38205"/>
                  </a:lnTo>
                  <a:lnTo>
                    <a:pt x="9176" y="46913"/>
                  </a:lnTo>
                  <a:lnTo>
                    <a:pt x="6308" y="56379"/>
                  </a:lnTo>
                  <a:lnTo>
                    <a:pt x="3792" y="67171"/>
                  </a:lnTo>
                  <a:lnTo>
                    <a:pt x="1785" y="79461"/>
                  </a:lnTo>
                  <a:lnTo>
                    <a:pt x="446" y="92780"/>
                  </a:lnTo>
                  <a:lnTo>
                    <a:pt x="0" y="106250"/>
                  </a:lnTo>
                  <a:lnTo>
                    <a:pt x="485" y="119342"/>
                  </a:lnTo>
                  <a:lnTo>
                    <a:pt x="1947" y="131892"/>
                  </a:lnTo>
                  <a:lnTo>
                    <a:pt x="4523" y="143925"/>
                  </a:lnTo>
                  <a:lnTo>
                    <a:pt x="8182" y="155531"/>
                  </a:lnTo>
                  <a:lnTo>
                    <a:pt x="12756" y="166646"/>
                  </a:lnTo>
                  <a:lnTo>
                    <a:pt x="18043" y="177052"/>
                  </a:lnTo>
                  <a:lnTo>
                    <a:pt x="23861" y="186683"/>
                  </a:lnTo>
                  <a:lnTo>
                    <a:pt x="30223" y="195457"/>
                  </a:lnTo>
                  <a:lnTo>
                    <a:pt x="37326" y="203206"/>
                  </a:lnTo>
                  <a:lnTo>
                    <a:pt x="45211" y="209923"/>
                  </a:lnTo>
                  <a:lnTo>
                    <a:pt x="53624" y="215264"/>
                  </a:lnTo>
                  <a:lnTo>
                    <a:pt x="62118" y="218497"/>
                  </a:lnTo>
                  <a:lnTo>
                    <a:pt x="70428" y="219404"/>
                  </a:lnTo>
                  <a:lnTo>
                    <a:pt x="78634" y="218064"/>
                  </a:lnTo>
                  <a:lnTo>
                    <a:pt x="87058" y="214581"/>
                  </a:lnTo>
                  <a:lnTo>
                    <a:pt x="95864" y="209235"/>
                  </a:lnTo>
                  <a:lnTo>
                    <a:pt x="104744" y="202240"/>
                  </a:lnTo>
                  <a:lnTo>
                    <a:pt x="113027" y="193659"/>
                  </a:lnTo>
                  <a:lnTo>
                    <a:pt x="120376" y="183665"/>
                  </a:lnTo>
                  <a:lnTo>
                    <a:pt x="126785" y="172364"/>
                  </a:lnTo>
                  <a:lnTo>
                    <a:pt x="132399" y="159722"/>
                  </a:lnTo>
                  <a:lnTo>
                    <a:pt x="137386" y="145855"/>
                  </a:lnTo>
                  <a:lnTo>
                    <a:pt x="141585" y="131307"/>
                  </a:lnTo>
                  <a:lnTo>
                    <a:pt x="144507" y="116928"/>
                  </a:lnTo>
                  <a:lnTo>
                    <a:pt x="145998" y="103182"/>
                  </a:lnTo>
                  <a:lnTo>
                    <a:pt x="146356" y="90004"/>
                  </a:lnTo>
                  <a:lnTo>
                    <a:pt x="146142" y="77008"/>
                  </a:lnTo>
                  <a:lnTo>
                    <a:pt x="145741" y="63943"/>
                  </a:lnTo>
                  <a:lnTo>
                    <a:pt x="145337" y="51126"/>
                  </a:lnTo>
                  <a:lnTo>
                    <a:pt x="144957" y="37999"/>
                  </a:lnTo>
                  <a:lnTo>
                    <a:pt x="144573" y="22287"/>
                  </a:lnTo>
                  <a:lnTo>
                    <a:pt x="144129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4279126" y="2880728"/>
              <a:ext cx="18344" cy="347442"/>
            </a:xfrm>
            <a:custGeom>
              <a:avLst/>
              <a:gdLst/>
              <a:ahLst/>
              <a:cxnLst/>
              <a:rect l="0" t="0" r="0" b="0"/>
              <a:pathLst>
                <a:path w="18344" h="347442">
                  <a:moveTo>
                    <a:pt x="7815" y="0"/>
                  </a:moveTo>
                  <a:lnTo>
                    <a:pt x="4948" y="8935"/>
                  </a:lnTo>
                  <a:lnTo>
                    <a:pt x="2806" y="18563"/>
                  </a:lnTo>
                  <a:lnTo>
                    <a:pt x="1208" y="29855"/>
                  </a:lnTo>
                  <a:lnTo>
                    <a:pt x="200" y="42695"/>
                  </a:lnTo>
                  <a:lnTo>
                    <a:pt x="0" y="56823"/>
                  </a:lnTo>
                  <a:lnTo>
                    <a:pt x="651" y="71948"/>
                  </a:lnTo>
                  <a:lnTo>
                    <a:pt x="1889" y="87809"/>
                  </a:lnTo>
                  <a:lnTo>
                    <a:pt x="3253" y="104197"/>
                  </a:lnTo>
                  <a:lnTo>
                    <a:pt x="4462" y="120950"/>
                  </a:lnTo>
                  <a:lnTo>
                    <a:pt x="5424" y="137789"/>
                  </a:lnTo>
                  <a:lnTo>
                    <a:pt x="6144" y="154327"/>
                  </a:lnTo>
                  <a:lnTo>
                    <a:pt x="6663" y="170378"/>
                  </a:lnTo>
                  <a:lnTo>
                    <a:pt x="7028" y="185937"/>
                  </a:lnTo>
                  <a:lnTo>
                    <a:pt x="7281" y="201079"/>
                  </a:lnTo>
                  <a:lnTo>
                    <a:pt x="7454" y="215898"/>
                  </a:lnTo>
                  <a:lnTo>
                    <a:pt x="7572" y="230478"/>
                  </a:lnTo>
                  <a:lnTo>
                    <a:pt x="7652" y="244889"/>
                  </a:lnTo>
                  <a:lnTo>
                    <a:pt x="7710" y="259176"/>
                  </a:lnTo>
                  <a:lnTo>
                    <a:pt x="7919" y="273213"/>
                  </a:lnTo>
                  <a:lnTo>
                    <a:pt x="8591" y="286718"/>
                  </a:lnTo>
                  <a:lnTo>
                    <a:pt x="9856" y="299567"/>
                  </a:lnTo>
                  <a:lnTo>
                    <a:pt x="11528" y="311353"/>
                  </a:lnTo>
                  <a:lnTo>
                    <a:pt x="13363" y="322467"/>
                  </a:lnTo>
                  <a:lnTo>
                    <a:pt x="15525" y="333883"/>
                  </a:lnTo>
                  <a:lnTo>
                    <a:pt x="18343" y="347441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4375601" y="2813234"/>
              <a:ext cx="157619" cy="435819"/>
            </a:xfrm>
            <a:custGeom>
              <a:avLst/>
              <a:gdLst/>
              <a:ahLst/>
              <a:cxnLst/>
              <a:rect l="0" t="0" r="0" b="0"/>
              <a:pathLst>
                <a:path w="157619" h="435819">
                  <a:moveTo>
                    <a:pt x="90324" y="330707"/>
                  </a:moveTo>
                  <a:lnTo>
                    <a:pt x="93123" y="321905"/>
                  </a:lnTo>
                  <a:lnTo>
                    <a:pt x="94625" y="313559"/>
                  </a:lnTo>
                  <a:lnTo>
                    <a:pt x="94918" y="304874"/>
                  </a:lnTo>
                  <a:lnTo>
                    <a:pt x="93721" y="296271"/>
                  </a:lnTo>
                  <a:lnTo>
                    <a:pt x="90307" y="288721"/>
                  </a:lnTo>
                  <a:lnTo>
                    <a:pt x="84488" y="282698"/>
                  </a:lnTo>
                  <a:lnTo>
                    <a:pt x="76848" y="278506"/>
                  </a:lnTo>
                  <a:lnTo>
                    <a:pt x="68432" y="276519"/>
                  </a:lnTo>
                  <a:lnTo>
                    <a:pt x="59928" y="276707"/>
                  </a:lnTo>
                  <a:lnTo>
                    <a:pt x="51631" y="278748"/>
                  </a:lnTo>
                  <a:lnTo>
                    <a:pt x="43615" y="282237"/>
                  </a:lnTo>
                  <a:lnTo>
                    <a:pt x="35863" y="286802"/>
                  </a:lnTo>
                  <a:lnTo>
                    <a:pt x="28490" y="292303"/>
                  </a:lnTo>
                  <a:lnTo>
                    <a:pt x="21749" y="298817"/>
                  </a:lnTo>
                  <a:lnTo>
                    <a:pt x="15733" y="306313"/>
                  </a:lnTo>
                  <a:lnTo>
                    <a:pt x="10539" y="314803"/>
                  </a:lnTo>
                  <a:lnTo>
                    <a:pt x="6347" y="324413"/>
                  </a:lnTo>
                  <a:lnTo>
                    <a:pt x="3161" y="335099"/>
                  </a:lnTo>
                  <a:lnTo>
                    <a:pt x="1006" y="346529"/>
                  </a:lnTo>
                  <a:lnTo>
                    <a:pt x="0" y="358194"/>
                  </a:lnTo>
                  <a:lnTo>
                    <a:pt x="105" y="369779"/>
                  </a:lnTo>
                  <a:lnTo>
                    <a:pt x="1309" y="381167"/>
                  </a:lnTo>
                  <a:lnTo>
                    <a:pt x="3713" y="392346"/>
                  </a:lnTo>
                  <a:lnTo>
                    <a:pt x="7264" y="403334"/>
                  </a:lnTo>
                  <a:lnTo>
                    <a:pt x="12106" y="413678"/>
                  </a:lnTo>
                  <a:lnTo>
                    <a:pt x="18637" y="422494"/>
                  </a:lnTo>
                  <a:lnTo>
                    <a:pt x="26908" y="429408"/>
                  </a:lnTo>
                  <a:lnTo>
                    <a:pt x="36208" y="434051"/>
                  </a:lnTo>
                  <a:lnTo>
                    <a:pt x="45294" y="435818"/>
                  </a:lnTo>
                  <a:lnTo>
                    <a:pt x="53477" y="434673"/>
                  </a:lnTo>
                  <a:lnTo>
                    <a:pt x="60764" y="431176"/>
                  </a:lnTo>
                  <a:lnTo>
                    <a:pt x="67572" y="426172"/>
                  </a:lnTo>
                  <a:lnTo>
                    <a:pt x="74225" y="420289"/>
                  </a:lnTo>
                  <a:lnTo>
                    <a:pt x="80881" y="413583"/>
                  </a:lnTo>
                  <a:lnTo>
                    <a:pt x="87598" y="405653"/>
                  </a:lnTo>
                  <a:lnTo>
                    <a:pt x="94380" y="396357"/>
                  </a:lnTo>
                  <a:lnTo>
                    <a:pt x="101057" y="385827"/>
                  </a:lnTo>
                  <a:lnTo>
                    <a:pt x="107307" y="374302"/>
                  </a:lnTo>
                  <a:lnTo>
                    <a:pt x="112990" y="362021"/>
                  </a:lnTo>
                  <a:lnTo>
                    <a:pt x="118125" y="349027"/>
                  </a:lnTo>
                  <a:lnTo>
                    <a:pt x="122809" y="335174"/>
                  </a:lnTo>
                  <a:lnTo>
                    <a:pt x="127145" y="320457"/>
                  </a:lnTo>
                  <a:lnTo>
                    <a:pt x="131228" y="305321"/>
                  </a:lnTo>
                  <a:lnTo>
                    <a:pt x="135131" y="290540"/>
                  </a:lnTo>
                  <a:lnTo>
                    <a:pt x="138902" y="276516"/>
                  </a:lnTo>
                  <a:lnTo>
                    <a:pt x="142420" y="262981"/>
                  </a:lnTo>
                  <a:lnTo>
                    <a:pt x="145403" y="249213"/>
                  </a:lnTo>
                  <a:lnTo>
                    <a:pt x="147746" y="234798"/>
                  </a:lnTo>
                  <a:lnTo>
                    <a:pt x="149657" y="219657"/>
                  </a:lnTo>
                  <a:lnTo>
                    <a:pt x="151556" y="203874"/>
                  </a:lnTo>
                  <a:lnTo>
                    <a:pt x="153677" y="187591"/>
                  </a:lnTo>
                  <a:lnTo>
                    <a:pt x="155765" y="171266"/>
                  </a:lnTo>
                  <a:lnTo>
                    <a:pt x="157181" y="155619"/>
                  </a:lnTo>
                  <a:lnTo>
                    <a:pt x="157618" y="140986"/>
                  </a:lnTo>
                  <a:lnTo>
                    <a:pt x="157249" y="127196"/>
                  </a:lnTo>
                  <a:lnTo>
                    <a:pt x="156537" y="113781"/>
                  </a:lnTo>
                  <a:lnTo>
                    <a:pt x="155799" y="100420"/>
                  </a:lnTo>
                  <a:lnTo>
                    <a:pt x="155170" y="86968"/>
                  </a:lnTo>
                  <a:lnTo>
                    <a:pt x="154679" y="73390"/>
                  </a:lnTo>
                  <a:lnTo>
                    <a:pt x="154314" y="59698"/>
                  </a:lnTo>
                  <a:lnTo>
                    <a:pt x="153883" y="46077"/>
                  </a:lnTo>
                  <a:lnTo>
                    <a:pt x="153055" y="32858"/>
                  </a:lnTo>
                  <a:lnTo>
                    <a:pt x="151653" y="20222"/>
                  </a:lnTo>
                  <a:lnTo>
                    <a:pt x="148859" y="9242"/>
                  </a:lnTo>
                  <a:lnTo>
                    <a:pt x="144211" y="2146"/>
                  </a:lnTo>
                  <a:lnTo>
                    <a:pt x="139103" y="0"/>
                  </a:lnTo>
                  <a:lnTo>
                    <a:pt x="134560" y="2301"/>
                  </a:lnTo>
                  <a:lnTo>
                    <a:pt x="130932" y="8071"/>
                  </a:lnTo>
                  <a:lnTo>
                    <a:pt x="128045" y="16384"/>
                  </a:lnTo>
                  <a:lnTo>
                    <a:pt x="125438" y="26501"/>
                  </a:lnTo>
                  <a:lnTo>
                    <a:pt x="122810" y="37884"/>
                  </a:lnTo>
                  <a:lnTo>
                    <a:pt x="120201" y="50466"/>
                  </a:lnTo>
                  <a:lnTo>
                    <a:pt x="117897" y="64588"/>
                  </a:lnTo>
                  <a:lnTo>
                    <a:pt x="116049" y="80313"/>
                  </a:lnTo>
                  <a:lnTo>
                    <a:pt x="114654" y="97283"/>
                  </a:lnTo>
                  <a:lnTo>
                    <a:pt x="113643" y="114901"/>
                  </a:lnTo>
                  <a:lnTo>
                    <a:pt x="112929" y="132753"/>
                  </a:lnTo>
                  <a:lnTo>
                    <a:pt x="112432" y="150639"/>
                  </a:lnTo>
                  <a:lnTo>
                    <a:pt x="112092" y="168480"/>
                  </a:lnTo>
                  <a:lnTo>
                    <a:pt x="111859" y="186258"/>
                  </a:lnTo>
                  <a:lnTo>
                    <a:pt x="111703" y="203975"/>
                  </a:lnTo>
                  <a:lnTo>
                    <a:pt x="111597" y="221644"/>
                  </a:lnTo>
                  <a:lnTo>
                    <a:pt x="111530" y="239273"/>
                  </a:lnTo>
                  <a:lnTo>
                    <a:pt x="111655" y="256706"/>
                  </a:lnTo>
                  <a:lnTo>
                    <a:pt x="112271" y="273645"/>
                  </a:lnTo>
                  <a:lnTo>
                    <a:pt x="113499" y="289963"/>
                  </a:lnTo>
                  <a:lnTo>
                    <a:pt x="115145" y="305669"/>
                  </a:lnTo>
                  <a:lnTo>
                    <a:pt x="116961" y="322686"/>
                  </a:lnTo>
                  <a:lnTo>
                    <a:pt x="119106" y="345860"/>
                  </a:lnTo>
                  <a:lnTo>
                    <a:pt x="121910" y="383349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4918650" y="2859671"/>
              <a:ext cx="21058" cy="410612"/>
            </a:xfrm>
            <a:custGeom>
              <a:avLst/>
              <a:gdLst/>
              <a:ahLst/>
              <a:cxnLst/>
              <a:rect l="0" t="0" r="0" b="0"/>
              <a:pathLst>
                <a:path w="21058" h="410612">
                  <a:moveTo>
                    <a:pt x="0" y="0"/>
                  </a:moveTo>
                  <a:lnTo>
                    <a:pt x="0" y="11802"/>
                  </a:lnTo>
                  <a:lnTo>
                    <a:pt x="1" y="23571"/>
                  </a:lnTo>
                  <a:lnTo>
                    <a:pt x="1" y="36475"/>
                  </a:lnTo>
                  <a:lnTo>
                    <a:pt x="1" y="50842"/>
                  </a:lnTo>
                  <a:lnTo>
                    <a:pt x="1" y="67115"/>
                  </a:lnTo>
                  <a:lnTo>
                    <a:pt x="5" y="85326"/>
                  </a:lnTo>
                  <a:lnTo>
                    <a:pt x="178" y="104561"/>
                  </a:lnTo>
                  <a:lnTo>
                    <a:pt x="826" y="123233"/>
                  </a:lnTo>
                  <a:lnTo>
                    <a:pt x="2075" y="140497"/>
                  </a:lnTo>
                  <a:lnTo>
                    <a:pt x="3728" y="156692"/>
                  </a:lnTo>
                  <a:lnTo>
                    <a:pt x="5376" y="172935"/>
                  </a:lnTo>
                  <a:lnTo>
                    <a:pt x="6778" y="189903"/>
                  </a:lnTo>
                  <a:lnTo>
                    <a:pt x="7871" y="207777"/>
                  </a:lnTo>
                  <a:lnTo>
                    <a:pt x="8679" y="226481"/>
                  </a:lnTo>
                  <a:lnTo>
                    <a:pt x="9257" y="245846"/>
                  </a:lnTo>
                  <a:lnTo>
                    <a:pt x="9662" y="265379"/>
                  </a:lnTo>
                  <a:lnTo>
                    <a:pt x="9942" y="284326"/>
                  </a:lnTo>
                  <a:lnTo>
                    <a:pt x="10137" y="302316"/>
                  </a:lnTo>
                  <a:lnTo>
                    <a:pt x="10440" y="319172"/>
                  </a:lnTo>
                  <a:lnTo>
                    <a:pt x="11176" y="334732"/>
                  </a:lnTo>
                  <a:lnTo>
                    <a:pt x="12483" y="349043"/>
                  </a:lnTo>
                  <a:lnTo>
                    <a:pt x="14184" y="362048"/>
                  </a:lnTo>
                  <a:lnTo>
                    <a:pt x="16042" y="374873"/>
                  </a:lnTo>
                  <a:lnTo>
                    <a:pt x="18221" y="389765"/>
                  </a:lnTo>
                  <a:lnTo>
                    <a:pt x="21057" y="410611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4771252" y="2996542"/>
              <a:ext cx="252684" cy="31586"/>
            </a:xfrm>
            <a:custGeom>
              <a:avLst/>
              <a:gdLst/>
              <a:ahLst/>
              <a:cxnLst/>
              <a:rect l="0" t="0" r="0" b="0"/>
              <a:pathLst>
                <a:path w="252684" h="31586">
                  <a:moveTo>
                    <a:pt x="252683" y="0"/>
                  </a:moveTo>
                  <a:lnTo>
                    <a:pt x="240948" y="2866"/>
                  </a:lnTo>
                  <a:lnTo>
                    <a:pt x="229819" y="5008"/>
                  </a:lnTo>
                  <a:lnTo>
                    <a:pt x="218217" y="6611"/>
                  </a:lnTo>
                  <a:lnTo>
                    <a:pt x="205883" y="7792"/>
                  </a:lnTo>
                  <a:lnTo>
                    <a:pt x="192574" y="8641"/>
                  </a:lnTo>
                  <a:lnTo>
                    <a:pt x="178269" y="9238"/>
                  </a:lnTo>
                  <a:lnTo>
                    <a:pt x="163265" y="9652"/>
                  </a:lnTo>
                  <a:lnTo>
                    <a:pt x="148052" y="9937"/>
                  </a:lnTo>
                  <a:lnTo>
                    <a:pt x="132934" y="10134"/>
                  </a:lnTo>
                  <a:lnTo>
                    <a:pt x="118022" y="10438"/>
                  </a:lnTo>
                  <a:lnTo>
                    <a:pt x="103324" y="11175"/>
                  </a:lnTo>
                  <a:lnTo>
                    <a:pt x="88811" y="12487"/>
                  </a:lnTo>
                  <a:lnTo>
                    <a:pt x="74609" y="14352"/>
                  </a:lnTo>
                  <a:lnTo>
                    <a:pt x="60984" y="16676"/>
                  </a:lnTo>
                  <a:lnTo>
                    <a:pt x="48051" y="19345"/>
                  </a:lnTo>
                  <a:lnTo>
                    <a:pt x="36208" y="22114"/>
                  </a:lnTo>
                  <a:lnTo>
                    <a:pt x="25049" y="24878"/>
                  </a:lnTo>
                  <a:lnTo>
                    <a:pt x="13595" y="27878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5016120" y="3049184"/>
              <a:ext cx="218387" cy="166249"/>
            </a:xfrm>
            <a:custGeom>
              <a:avLst/>
              <a:gdLst/>
              <a:ahLst/>
              <a:cxnLst/>
              <a:rect l="0" t="0" r="0" b="0"/>
              <a:pathLst>
                <a:path w="218387" h="166249">
                  <a:moveTo>
                    <a:pt x="7815" y="21057"/>
                  </a:moveTo>
                  <a:lnTo>
                    <a:pt x="4949" y="29926"/>
                  </a:lnTo>
                  <a:lnTo>
                    <a:pt x="2806" y="38912"/>
                  </a:lnTo>
                  <a:lnTo>
                    <a:pt x="1208" y="48908"/>
                  </a:lnTo>
                  <a:lnTo>
                    <a:pt x="200" y="59888"/>
                  </a:lnTo>
                  <a:lnTo>
                    <a:pt x="0" y="71699"/>
                  </a:lnTo>
                  <a:lnTo>
                    <a:pt x="656" y="84154"/>
                  </a:lnTo>
                  <a:lnTo>
                    <a:pt x="2067" y="96918"/>
                  </a:lnTo>
                  <a:lnTo>
                    <a:pt x="4079" y="109551"/>
                  </a:lnTo>
                  <a:lnTo>
                    <a:pt x="6556" y="121806"/>
                  </a:lnTo>
                  <a:lnTo>
                    <a:pt x="9862" y="133150"/>
                  </a:lnTo>
                  <a:lnTo>
                    <a:pt x="14824" y="142710"/>
                  </a:lnTo>
                  <a:lnTo>
                    <a:pt x="21749" y="150165"/>
                  </a:lnTo>
                  <a:lnTo>
                    <a:pt x="30163" y="155356"/>
                  </a:lnTo>
                  <a:lnTo>
                    <a:pt x="39114" y="158032"/>
                  </a:lnTo>
                  <a:lnTo>
                    <a:pt x="47978" y="158309"/>
                  </a:lnTo>
                  <a:lnTo>
                    <a:pt x="56350" y="156413"/>
                  </a:lnTo>
                  <a:lnTo>
                    <a:pt x="63885" y="152491"/>
                  </a:lnTo>
                  <a:lnTo>
                    <a:pt x="70502" y="146822"/>
                  </a:lnTo>
                  <a:lnTo>
                    <a:pt x="76298" y="139766"/>
                  </a:lnTo>
                  <a:lnTo>
                    <a:pt x="81441" y="131668"/>
                  </a:lnTo>
                  <a:lnTo>
                    <a:pt x="86106" y="122863"/>
                  </a:lnTo>
                  <a:lnTo>
                    <a:pt x="90926" y="115182"/>
                  </a:lnTo>
                  <a:lnTo>
                    <a:pt x="96111" y="111526"/>
                  </a:lnTo>
                  <a:lnTo>
                    <a:pt x="100869" y="112399"/>
                  </a:lnTo>
                  <a:lnTo>
                    <a:pt x="105128" y="116680"/>
                  </a:lnTo>
                  <a:lnTo>
                    <a:pt x="109061" y="123204"/>
                  </a:lnTo>
                  <a:lnTo>
                    <a:pt x="112974" y="130991"/>
                  </a:lnTo>
                  <a:lnTo>
                    <a:pt x="117260" y="139210"/>
                  </a:lnTo>
                  <a:lnTo>
                    <a:pt x="122098" y="147390"/>
                  </a:lnTo>
                  <a:lnTo>
                    <a:pt x="127648" y="154867"/>
                  </a:lnTo>
                  <a:lnTo>
                    <a:pt x="134126" y="160689"/>
                  </a:lnTo>
                  <a:lnTo>
                    <a:pt x="141555" y="164490"/>
                  </a:lnTo>
                  <a:lnTo>
                    <a:pt x="149644" y="166248"/>
                  </a:lnTo>
                  <a:lnTo>
                    <a:pt x="157913" y="166000"/>
                  </a:lnTo>
                  <a:lnTo>
                    <a:pt x="166062" y="163979"/>
                  </a:lnTo>
                  <a:lnTo>
                    <a:pt x="173990" y="160372"/>
                  </a:lnTo>
                  <a:lnTo>
                    <a:pt x="181693" y="155219"/>
                  </a:lnTo>
                  <a:lnTo>
                    <a:pt x="189197" y="148675"/>
                  </a:lnTo>
                  <a:lnTo>
                    <a:pt x="196220" y="140673"/>
                  </a:lnTo>
                  <a:lnTo>
                    <a:pt x="202184" y="130869"/>
                  </a:lnTo>
                  <a:lnTo>
                    <a:pt x="206863" y="119238"/>
                  </a:lnTo>
                  <a:lnTo>
                    <a:pt x="210343" y="106190"/>
                  </a:lnTo>
                  <a:lnTo>
                    <a:pt x="212846" y="92368"/>
                  </a:lnTo>
                  <a:lnTo>
                    <a:pt x="214605" y="78231"/>
                  </a:lnTo>
                  <a:lnTo>
                    <a:pt x="215824" y="64226"/>
                  </a:lnTo>
                  <a:lnTo>
                    <a:pt x="216791" y="49298"/>
                  </a:lnTo>
                  <a:lnTo>
                    <a:pt x="217596" y="29906"/>
                  </a:lnTo>
                  <a:lnTo>
                    <a:pt x="218386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5329262" y="3122883"/>
              <a:ext cx="10529" cy="136872"/>
            </a:xfrm>
            <a:custGeom>
              <a:avLst/>
              <a:gdLst/>
              <a:ahLst/>
              <a:cxnLst/>
              <a:rect l="0" t="0" r="0" b="0"/>
              <a:pathLst>
                <a:path w="10529" h="136872">
                  <a:moveTo>
                    <a:pt x="0" y="0"/>
                  </a:moveTo>
                  <a:lnTo>
                    <a:pt x="66" y="11803"/>
                  </a:lnTo>
                  <a:lnTo>
                    <a:pt x="707" y="23572"/>
                  </a:lnTo>
                  <a:lnTo>
                    <a:pt x="1999" y="36462"/>
                  </a:lnTo>
                  <a:lnTo>
                    <a:pt x="3686" y="50310"/>
                  </a:lnTo>
                  <a:lnTo>
                    <a:pt x="5354" y="64638"/>
                  </a:lnTo>
                  <a:lnTo>
                    <a:pt x="6767" y="79089"/>
                  </a:lnTo>
                  <a:lnTo>
                    <a:pt x="7868" y="92898"/>
                  </a:lnTo>
                  <a:lnTo>
                    <a:pt x="8799" y="106180"/>
                  </a:lnTo>
                  <a:lnTo>
                    <a:pt x="9639" y="120098"/>
                  </a:lnTo>
                  <a:lnTo>
                    <a:pt x="10528" y="136871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5329262" y="2996542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5424018" y="3070241"/>
              <a:ext cx="105286" cy="157940"/>
            </a:xfrm>
            <a:custGeom>
              <a:avLst/>
              <a:gdLst/>
              <a:ahLst/>
              <a:cxnLst/>
              <a:rect l="0" t="0" r="0" b="0"/>
              <a:pathLst>
                <a:path w="105286" h="157940">
                  <a:moveTo>
                    <a:pt x="0" y="94757"/>
                  </a:moveTo>
                  <a:lnTo>
                    <a:pt x="2934" y="103558"/>
                  </a:lnTo>
                  <a:lnTo>
                    <a:pt x="5716" y="111905"/>
                  </a:lnTo>
                  <a:lnTo>
                    <a:pt x="8616" y="120603"/>
                  </a:lnTo>
                  <a:lnTo>
                    <a:pt x="11656" y="129724"/>
                  </a:lnTo>
                  <a:lnTo>
                    <a:pt x="14821" y="139219"/>
                  </a:lnTo>
                  <a:lnTo>
                    <a:pt x="18069" y="148940"/>
                  </a:lnTo>
                  <a:lnTo>
                    <a:pt x="20788" y="156297"/>
                  </a:lnTo>
                  <a:lnTo>
                    <a:pt x="22050" y="157939"/>
                  </a:lnTo>
                  <a:lnTo>
                    <a:pt x="21813" y="154533"/>
                  </a:lnTo>
                  <a:lnTo>
                    <a:pt x="20464" y="147561"/>
                  </a:lnTo>
                  <a:lnTo>
                    <a:pt x="18535" y="138197"/>
                  </a:lnTo>
                  <a:lnTo>
                    <a:pt x="16594" y="127252"/>
                  </a:lnTo>
                  <a:lnTo>
                    <a:pt x="14946" y="115268"/>
                  </a:lnTo>
                  <a:lnTo>
                    <a:pt x="13832" y="102762"/>
                  </a:lnTo>
                  <a:lnTo>
                    <a:pt x="13529" y="90276"/>
                  </a:lnTo>
                  <a:lnTo>
                    <a:pt x="14107" y="78096"/>
                  </a:lnTo>
                  <a:lnTo>
                    <a:pt x="15629" y="66456"/>
                  </a:lnTo>
                  <a:lnTo>
                    <a:pt x="18245" y="55629"/>
                  </a:lnTo>
                  <a:lnTo>
                    <a:pt x="21935" y="45682"/>
                  </a:lnTo>
                  <a:lnTo>
                    <a:pt x="26699" y="36679"/>
                  </a:lnTo>
                  <a:lnTo>
                    <a:pt x="32645" y="28769"/>
                  </a:lnTo>
                  <a:lnTo>
                    <a:pt x="39719" y="21931"/>
                  </a:lnTo>
                  <a:lnTo>
                    <a:pt x="47858" y="16151"/>
                  </a:lnTo>
                  <a:lnTo>
                    <a:pt x="58187" y="10938"/>
                  </a:lnTo>
                  <a:lnTo>
                    <a:pt x="74965" y="5835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5624060" y="2870200"/>
              <a:ext cx="10530" cy="410612"/>
            </a:xfrm>
            <a:custGeom>
              <a:avLst/>
              <a:gdLst/>
              <a:ahLst/>
              <a:cxnLst/>
              <a:rect l="0" t="0" r="0" b="0"/>
              <a:pathLst>
                <a:path w="10530" h="410612">
                  <a:moveTo>
                    <a:pt x="0" y="0"/>
                  </a:moveTo>
                  <a:lnTo>
                    <a:pt x="0" y="14735"/>
                  </a:lnTo>
                  <a:lnTo>
                    <a:pt x="0" y="29287"/>
                  </a:lnTo>
                  <a:lnTo>
                    <a:pt x="4" y="45067"/>
                  </a:lnTo>
                  <a:lnTo>
                    <a:pt x="177" y="61610"/>
                  </a:lnTo>
                  <a:lnTo>
                    <a:pt x="826" y="77807"/>
                  </a:lnTo>
                  <a:lnTo>
                    <a:pt x="2074" y="93047"/>
                  </a:lnTo>
                  <a:lnTo>
                    <a:pt x="3727" y="107703"/>
                  </a:lnTo>
                  <a:lnTo>
                    <a:pt x="5375" y="122822"/>
                  </a:lnTo>
                  <a:lnTo>
                    <a:pt x="6778" y="138993"/>
                  </a:lnTo>
                  <a:lnTo>
                    <a:pt x="7871" y="156312"/>
                  </a:lnTo>
                  <a:lnTo>
                    <a:pt x="8679" y="174635"/>
                  </a:lnTo>
                  <a:lnTo>
                    <a:pt x="9257" y="193745"/>
                  </a:lnTo>
                  <a:lnTo>
                    <a:pt x="9662" y="213274"/>
                  </a:lnTo>
                  <a:lnTo>
                    <a:pt x="9941" y="232751"/>
                  </a:lnTo>
                  <a:lnTo>
                    <a:pt x="10132" y="251919"/>
                  </a:lnTo>
                  <a:lnTo>
                    <a:pt x="10262" y="270719"/>
                  </a:lnTo>
                  <a:lnTo>
                    <a:pt x="10350" y="289189"/>
                  </a:lnTo>
                  <a:lnTo>
                    <a:pt x="10409" y="307385"/>
                  </a:lnTo>
                  <a:lnTo>
                    <a:pt x="10449" y="325195"/>
                  </a:lnTo>
                  <a:lnTo>
                    <a:pt x="10480" y="344392"/>
                  </a:lnTo>
                  <a:lnTo>
                    <a:pt x="10504" y="370017"/>
                  </a:lnTo>
                  <a:lnTo>
                    <a:pt x="10529" y="410611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5965468" y="3075175"/>
              <a:ext cx="206075" cy="184928"/>
            </a:xfrm>
            <a:custGeom>
              <a:avLst/>
              <a:gdLst/>
              <a:ahLst/>
              <a:cxnLst/>
              <a:rect l="0" t="0" r="0" b="0"/>
              <a:pathLst>
                <a:path w="206075" h="184928">
                  <a:moveTo>
                    <a:pt x="121846" y="89823"/>
                  </a:moveTo>
                  <a:lnTo>
                    <a:pt x="124645" y="80954"/>
                  </a:lnTo>
                  <a:lnTo>
                    <a:pt x="126147" y="71967"/>
                  </a:lnTo>
                  <a:lnTo>
                    <a:pt x="126449" y="61977"/>
                  </a:lnTo>
                  <a:lnTo>
                    <a:pt x="125598" y="51169"/>
                  </a:lnTo>
                  <a:lnTo>
                    <a:pt x="123481" y="40006"/>
                  </a:lnTo>
                  <a:lnTo>
                    <a:pt x="120150" y="28819"/>
                  </a:lnTo>
                  <a:lnTo>
                    <a:pt x="115469" y="18398"/>
                  </a:lnTo>
                  <a:lnTo>
                    <a:pt x="109053" y="10007"/>
                  </a:lnTo>
                  <a:lnTo>
                    <a:pt x="100853" y="4158"/>
                  </a:lnTo>
                  <a:lnTo>
                    <a:pt x="91263" y="863"/>
                  </a:lnTo>
                  <a:lnTo>
                    <a:pt x="80917" y="0"/>
                  </a:lnTo>
                  <a:lnTo>
                    <a:pt x="70268" y="1237"/>
                  </a:lnTo>
                  <a:lnTo>
                    <a:pt x="59866" y="4300"/>
                  </a:lnTo>
                  <a:lnTo>
                    <a:pt x="50421" y="9081"/>
                  </a:lnTo>
                  <a:lnTo>
                    <a:pt x="42224" y="15361"/>
                  </a:lnTo>
                  <a:lnTo>
                    <a:pt x="35213" y="22845"/>
                  </a:lnTo>
                  <a:lnTo>
                    <a:pt x="29180" y="31237"/>
                  </a:lnTo>
                  <a:lnTo>
                    <a:pt x="23895" y="40293"/>
                  </a:lnTo>
                  <a:lnTo>
                    <a:pt x="19155" y="49984"/>
                  </a:lnTo>
                  <a:lnTo>
                    <a:pt x="14803" y="60473"/>
                  </a:lnTo>
                  <a:lnTo>
                    <a:pt x="10725" y="71791"/>
                  </a:lnTo>
                  <a:lnTo>
                    <a:pt x="7001" y="83832"/>
                  </a:lnTo>
                  <a:lnTo>
                    <a:pt x="3879" y="96448"/>
                  </a:lnTo>
                  <a:lnTo>
                    <a:pt x="1456" y="109487"/>
                  </a:lnTo>
                  <a:lnTo>
                    <a:pt x="0" y="122667"/>
                  </a:lnTo>
                  <a:lnTo>
                    <a:pt x="5" y="135589"/>
                  </a:lnTo>
                  <a:lnTo>
                    <a:pt x="1615" y="148042"/>
                  </a:lnTo>
                  <a:lnTo>
                    <a:pt x="4985" y="159522"/>
                  </a:lnTo>
                  <a:lnTo>
                    <a:pt x="10446" y="169174"/>
                  </a:lnTo>
                  <a:lnTo>
                    <a:pt x="17964" y="176690"/>
                  </a:lnTo>
                  <a:lnTo>
                    <a:pt x="26910" y="181923"/>
                  </a:lnTo>
                  <a:lnTo>
                    <a:pt x="36283" y="184627"/>
                  </a:lnTo>
                  <a:lnTo>
                    <a:pt x="45467" y="184927"/>
                  </a:lnTo>
                  <a:lnTo>
                    <a:pt x="54240" y="183217"/>
                  </a:lnTo>
                  <a:lnTo>
                    <a:pt x="62584" y="179951"/>
                  </a:lnTo>
                  <a:lnTo>
                    <a:pt x="70560" y="175537"/>
                  </a:lnTo>
                  <a:lnTo>
                    <a:pt x="78084" y="170136"/>
                  </a:lnTo>
                  <a:lnTo>
                    <a:pt x="84927" y="163690"/>
                  </a:lnTo>
                  <a:lnTo>
                    <a:pt x="91017" y="156244"/>
                  </a:lnTo>
                  <a:lnTo>
                    <a:pt x="96430" y="147956"/>
                  </a:lnTo>
                  <a:lnTo>
                    <a:pt x="101302" y="139015"/>
                  </a:lnTo>
                  <a:lnTo>
                    <a:pt x="105761" y="129587"/>
                  </a:lnTo>
                  <a:lnTo>
                    <a:pt x="109756" y="119645"/>
                  </a:lnTo>
                  <a:lnTo>
                    <a:pt x="113068" y="108986"/>
                  </a:lnTo>
                  <a:lnTo>
                    <a:pt x="115644" y="97587"/>
                  </a:lnTo>
                  <a:lnTo>
                    <a:pt x="118068" y="86738"/>
                  </a:lnTo>
                  <a:lnTo>
                    <a:pt x="121312" y="80160"/>
                  </a:lnTo>
                  <a:lnTo>
                    <a:pt x="125226" y="79999"/>
                  </a:lnTo>
                  <a:lnTo>
                    <a:pt x="129058" y="84537"/>
                  </a:lnTo>
                  <a:lnTo>
                    <a:pt x="132854" y="91864"/>
                  </a:lnTo>
                  <a:lnTo>
                    <a:pt x="137008" y="100332"/>
                  </a:lnTo>
                  <a:lnTo>
                    <a:pt x="141726" y="108993"/>
                  </a:lnTo>
                  <a:lnTo>
                    <a:pt x="147175" y="117288"/>
                  </a:lnTo>
                  <a:lnTo>
                    <a:pt x="153579" y="124800"/>
                  </a:lnTo>
                  <a:lnTo>
                    <a:pt x="160948" y="131410"/>
                  </a:lnTo>
                  <a:lnTo>
                    <a:pt x="168886" y="137057"/>
                  </a:lnTo>
                  <a:lnTo>
                    <a:pt x="177569" y="142174"/>
                  </a:lnTo>
                  <a:lnTo>
                    <a:pt x="188877" y="147211"/>
                  </a:lnTo>
                  <a:lnTo>
                    <a:pt x="206074" y="152994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6434754" y="2859671"/>
              <a:ext cx="21058" cy="379027"/>
            </a:xfrm>
            <a:custGeom>
              <a:avLst/>
              <a:gdLst/>
              <a:ahLst/>
              <a:cxnLst/>
              <a:rect l="0" t="0" r="0" b="0"/>
              <a:pathLst>
                <a:path w="21058" h="379027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0" y="34472"/>
                  </a:lnTo>
                  <a:lnTo>
                    <a:pt x="0" y="46978"/>
                  </a:lnTo>
                  <a:lnTo>
                    <a:pt x="0" y="60935"/>
                  </a:lnTo>
                  <a:lnTo>
                    <a:pt x="0" y="76498"/>
                  </a:lnTo>
                  <a:lnTo>
                    <a:pt x="0" y="93501"/>
                  </a:lnTo>
                  <a:lnTo>
                    <a:pt x="0" y="111659"/>
                  </a:lnTo>
                  <a:lnTo>
                    <a:pt x="5" y="130673"/>
                  </a:lnTo>
                  <a:lnTo>
                    <a:pt x="178" y="149810"/>
                  </a:lnTo>
                  <a:lnTo>
                    <a:pt x="826" y="167964"/>
                  </a:lnTo>
                  <a:lnTo>
                    <a:pt x="2075" y="184620"/>
                  </a:lnTo>
                  <a:lnTo>
                    <a:pt x="3727" y="200106"/>
                  </a:lnTo>
                  <a:lnTo>
                    <a:pt x="5376" y="215275"/>
                  </a:lnTo>
                  <a:lnTo>
                    <a:pt x="6778" y="230667"/>
                  </a:lnTo>
                  <a:lnTo>
                    <a:pt x="7871" y="246314"/>
                  </a:lnTo>
                  <a:lnTo>
                    <a:pt x="8679" y="261914"/>
                  </a:lnTo>
                  <a:lnTo>
                    <a:pt x="9261" y="277268"/>
                  </a:lnTo>
                  <a:lnTo>
                    <a:pt x="9839" y="292326"/>
                  </a:lnTo>
                  <a:lnTo>
                    <a:pt x="10767" y="307117"/>
                  </a:lnTo>
                  <a:lnTo>
                    <a:pt x="12207" y="321675"/>
                  </a:lnTo>
                  <a:lnTo>
                    <a:pt x="13998" y="335447"/>
                  </a:lnTo>
                  <a:lnTo>
                    <a:pt x="15927" y="348648"/>
                  </a:lnTo>
                  <a:lnTo>
                    <a:pt x="18165" y="362438"/>
                  </a:lnTo>
                  <a:lnTo>
                    <a:pt x="21057" y="379026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6489351" y="3046893"/>
              <a:ext cx="166503" cy="181277"/>
            </a:xfrm>
            <a:custGeom>
              <a:avLst/>
              <a:gdLst/>
              <a:ahLst/>
              <a:cxnLst/>
              <a:rect l="0" t="0" r="0" b="0"/>
              <a:pathLst>
                <a:path w="166503" h="181277">
                  <a:moveTo>
                    <a:pt x="113859" y="86519"/>
                  </a:moveTo>
                  <a:lnTo>
                    <a:pt x="110925" y="77650"/>
                  </a:lnTo>
                  <a:lnTo>
                    <a:pt x="108143" y="68664"/>
                  </a:lnTo>
                  <a:lnTo>
                    <a:pt x="105239" y="58677"/>
                  </a:lnTo>
                  <a:lnTo>
                    <a:pt x="102025" y="48042"/>
                  </a:lnTo>
                  <a:lnTo>
                    <a:pt x="98212" y="37528"/>
                  </a:lnTo>
                  <a:lnTo>
                    <a:pt x="93686" y="27585"/>
                  </a:lnTo>
                  <a:lnTo>
                    <a:pt x="88176" y="18644"/>
                  </a:lnTo>
                  <a:lnTo>
                    <a:pt x="81192" y="11253"/>
                  </a:lnTo>
                  <a:lnTo>
                    <a:pt x="72611" y="5559"/>
                  </a:lnTo>
                  <a:lnTo>
                    <a:pt x="62932" y="1704"/>
                  </a:lnTo>
                  <a:lnTo>
                    <a:pt x="53058" y="0"/>
                  </a:lnTo>
                  <a:lnTo>
                    <a:pt x="43538" y="412"/>
                  </a:lnTo>
                  <a:lnTo>
                    <a:pt x="34710" y="2788"/>
                  </a:lnTo>
                  <a:lnTo>
                    <a:pt x="26860" y="7040"/>
                  </a:lnTo>
                  <a:lnTo>
                    <a:pt x="20035" y="12938"/>
                  </a:lnTo>
                  <a:lnTo>
                    <a:pt x="14266" y="20319"/>
                  </a:lnTo>
                  <a:lnTo>
                    <a:pt x="9674" y="29168"/>
                  </a:lnTo>
                  <a:lnTo>
                    <a:pt x="6209" y="39340"/>
                  </a:lnTo>
                  <a:lnTo>
                    <a:pt x="3692" y="50593"/>
                  </a:lnTo>
                  <a:lnTo>
                    <a:pt x="1912" y="62671"/>
                  </a:lnTo>
                  <a:lnTo>
                    <a:pt x="678" y="75345"/>
                  </a:lnTo>
                  <a:lnTo>
                    <a:pt x="0" y="88279"/>
                  </a:lnTo>
                  <a:lnTo>
                    <a:pt x="68" y="101035"/>
                  </a:lnTo>
                  <a:lnTo>
                    <a:pt x="934" y="113386"/>
                  </a:lnTo>
                  <a:lnTo>
                    <a:pt x="2666" y="125137"/>
                  </a:lnTo>
                  <a:lnTo>
                    <a:pt x="5433" y="136037"/>
                  </a:lnTo>
                  <a:lnTo>
                    <a:pt x="9224" y="146017"/>
                  </a:lnTo>
                  <a:lnTo>
                    <a:pt x="13887" y="154533"/>
                  </a:lnTo>
                  <a:lnTo>
                    <a:pt x="19234" y="160518"/>
                  </a:lnTo>
                  <a:lnTo>
                    <a:pt x="25088" y="163605"/>
                  </a:lnTo>
                  <a:lnTo>
                    <a:pt x="31306" y="163728"/>
                  </a:lnTo>
                  <a:lnTo>
                    <a:pt x="37778" y="160777"/>
                  </a:lnTo>
                  <a:lnTo>
                    <a:pt x="44417" y="155014"/>
                  </a:lnTo>
                  <a:lnTo>
                    <a:pt x="50841" y="146944"/>
                  </a:lnTo>
                  <a:lnTo>
                    <a:pt x="56395" y="137110"/>
                  </a:lnTo>
                  <a:lnTo>
                    <a:pt x="60800" y="125991"/>
                  </a:lnTo>
                  <a:lnTo>
                    <a:pt x="64265" y="114124"/>
                  </a:lnTo>
                  <a:lnTo>
                    <a:pt x="67289" y="102094"/>
                  </a:lnTo>
                  <a:lnTo>
                    <a:pt x="70220" y="90319"/>
                  </a:lnTo>
                  <a:lnTo>
                    <a:pt x="73361" y="82070"/>
                  </a:lnTo>
                  <a:lnTo>
                    <a:pt x="76748" y="80880"/>
                  </a:lnTo>
                  <a:lnTo>
                    <a:pt x="80240" y="84782"/>
                  </a:lnTo>
                  <a:lnTo>
                    <a:pt x="84137" y="91613"/>
                  </a:lnTo>
                  <a:lnTo>
                    <a:pt x="88473" y="100058"/>
                  </a:lnTo>
                  <a:lnTo>
                    <a:pt x="92944" y="109392"/>
                  </a:lnTo>
                  <a:lnTo>
                    <a:pt x="97334" y="119216"/>
                  </a:lnTo>
                  <a:lnTo>
                    <a:pt x="101723" y="129153"/>
                  </a:lnTo>
                  <a:lnTo>
                    <a:pt x="106414" y="138778"/>
                  </a:lnTo>
                  <a:lnTo>
                    <a:pt x="111569" y="147885"/>
                  </a:lnTo>
                  <a:lnTo>
                    <a:pt x="117458" y="156170"/>
                  </a:lnTo>
                  <a:lnTo>
                    <a:pt x="125434" y="163943"/>
                  </a:lnTo>
                  <a:lnTo>
                    <a:pt x="139554" y="171885"/>
                  </a:lnTo>
                  <a:lnTo>
                    <a:pt x="166502" y="181276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6655853" y="3007070"/>
              <a:ext cx="136440" cy="205998"/>
            </a:xfrm>
            <a:custGeom>
              <a:avLst/>
              <a:gdLst/>
              <a:ahLst/>
              <a:cxnLst/>
              <a:rect l="0" t="0" r="0" b="0"/>
              <a:pathLst>
                <a:path w="136440" h="205998">
                  <a:moveTo>
                    <a:pt x="115813" y="0"/>
                  </a:moveTo>
                  <a:lnTo>
                    <a:pt x="107011" y="2934"/>
                  </a:lnTo>
                  <a:lnTo>
                    <a:pt x="98664" y="5716"/>
                  </a:lnTo>
                  <a:lnTo>
                    <a:pt x="89966" y="8620"/>
                  </a:lnTo>
                  <a:lnTo>
                    <a:pt x="80845" y="11834"/>
                  </a:lnTo>
                  <a:lnTo>
                    <a:pt x="71351" y="15647"/>
                  </a:lnTo>
                  <a:lnTo>
                    <a:pt x="61564" y="20164"/>
                  </a:lnTo>
                  <a:lnTo>
                    <a:pt x="51722" y="25328"/>
                  </a:lnTo>
                  <a:lnTo>
                    <a:pt x="42197" y="31015"/>
                  </a:lnTo>
                  <a:lnTo>
                    <a:pt x="33168" y="37105"/>
                  </a:lnTo>
                  <a:lnTo>
                    <a:pt x="24802" y="43650"/>
                  </a:lnTo>
                  <a:lnTo>
                    <a:pt x="17329" y="50876"/>
                  </a:lnTo>
                  <a:lnTo>
                    <a:pt x="10802" y="58838"/>
                  </a:lnTo>
                  <a:lnTo>
                    <a:pt x="5759" y="67135"/>
                  </a:lnTo>
                  <a:lnTo>
                    <a:pt x="3259" y="75017"/>
                  </a:lnTo>
                  <a:lnTo>
                    <a:pt x="3661" y="82089"/>
                  </a:lnTo>
                  <a:lnTo>
                    <a:pt x="6865" y="88141"/>
                  </a:lnTo>
                  <a:lnTo>
                    <a:pt x="12668" y="92982"/>
                  </a:lnTo>
                  <a:lnTo>
                    <a:pt x="20682" y="96642"/>
                  </a:lnTo>
                  <a:lnTo>
                    <a:pt x="30433" y="99304"/>
                  </a:lnTo>
                  <a:lnTo>
                    <a:pt x="41479" y="101189"/>
                  </a:lnTo>
                  <a:lnTo>
                    <a:pt x="53449" y="102506"/>
                  </a:lnTo>
                  <a:lnTo>
                    <a:pt x="65905" y="103580"/>
                  </a:lnTo>
                  <a:lnTo>
                    <a:pt x="78340" y="104843"/>
                  </a:lnTo>
                  <a:lnTo>
                    <a:pt x="90472" y="106521"/>
                  </a:lnTo>
                  <a:lnTo>
                    <a:pt x="101905" y="108973"/>
                  </a:lnTo>
                  <a:lnTo>
                    <a:pt x="112058" y="112755"/>
                  </a:lnTo>
                  <a:lnTo>
                    <a:pt x="120730" y="118044"/>
                  </a:lnTo>
                  <a:lnTo>
                    <a:pt x="127722" y="124698"/>
                  </a:lnTo>
                  <a:lnTo>
                    <a:pt x="132679" y="132453"/>
                  </a:lnTo>
                  <a:lnTo>
                    <a:pt x="135596" y="141032"/>
                  </a:lnTo>
                  <a:lnTo>
                    <a:pt x="136439" y="150045"/>
                  </a:lnTo>
                  <a:lnTo>
                    <a:pt x="134968" y="159006"/>
                  </a:lnTo>
                  <a:lnTo>
                    <a:pt x="131273" y="167653"/>
                  </a:lnTo>
                  <a:lnTo>
                    <a:pt x="125540" y="175762"/>
                  </a:lnTo>
                  <a:lnTo>
                    <a:pt x="117880" y="183062"/>
                  </a:lnTo>
                  <a:lnTo>
                    <a:pt x="108544" y="189486"/>
                  </a:lnTo>
                  <a:lnTo>
                    <a:pt x="97871" y="194970"/>
                  </a:lnTo>
                  <a:lnTo>
                    <a:pt x="86192" y="199364"/>
                  </a:lnTo>
                  <a:lnTo>
                    <a:pt x="73792" y="202687"/>
                  </a:lnTo>
                  <a:lnTo>
                    <a:pt x="61110" y="204913"/>
                  </a:lnTo>
                  <a:lnTo>
                    <a:pt x="47287" y="205997"/>
                  </a:lnTo>
                  <a:lnTo>
                    <a:pt x="28878" y="204915"/>
                  </a:lnTo>
                  <a:lnTo>
                    <a:pt x="0" y="200041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6845365" y="2996542"/>
              <a:ext cx="123536" cy="200042"/>
            </a:xfrm>
            <a:custGeom>
              <a:avLst/>
              <a:gdLst/>
              <a:ahLst/>
              <a:cxnLst/>
              <a:rect l="0" t="0" r="0" b="0"/>
              <a:pathLst>
                <a:path w="123536" h="200042">
                  <a:moveTo>
                    <a:pt x="94757" y="0"/>
                  </a:moveTo>
                  <a:lnTo>
                    <a:pt x="83090" y="134"/>
                  </a:lnTo>
                  <a:lnTo>
                    <a:pt x="72601" y="1414"/>
                  </a:lnTo>
                  <a:lnTo>
                    <a:pt x="62302" y="4012"/>
                  </a:lnTo>
                  <a:lnTo>
                    <a:pt x="52173" y="7904"/>
                  </a:lnTo>
                  <a:lnTo>
                    <a:pt x="42478" y="13185"/>
                  </a:lnTo>
                  <a:lnTo>
                    <a:pt x="33347" y="19771"/>
                  </a:lnTo>
                  <a:lnTo>
                    <a:pt x="24917" y="27444"/>
                  </a:lnTo>
                  <a:lnTo>
                    <a:pt x="17403" y="35955"/>
                  </a:lnTo>
                  <a:lnTo>
                    <a:pt x="10848" y="45077"/>
                  </a:lnTo>
                  <a:lnTo>
                    <a:pt x="5614" y="54470"/>
                  </a:lnTo>
                  <a:lnTo>
                    <a:pt x="2455" y="63696"/>
                  </a:lnTo>
                  <a:lnTo>
                    <a:pt x="1596" y="72514"/>
                  </a:lnTo>
                  <a:lnTo>
                    <a:pt x="2969" y="80399"/>
                  </a:lnTo>
                  <a:lnTo>
                    <a:pt x="6473" y="86485"/>
                  </a:lnTo>
                  <a:lnTo>
                    <a:pt x="11835" y="90467"/>
                  </a:lnTo>
                  <a:lnTo>
                    <a:pt x="18840" y="92683"/>
                  </a:lnTo>
                  <a:lnTo>
                    <a:pt x="27427" y="93805"/>
                  </a:lnTo>
                  <a:lnTo>
                    <a:pt x="37416" y="94349"/>
                  </a:lnTo>
                  <a:lnTo>
                    <a:pt x="48374" y="94771"/>
                  </a:lnTo>
                  <a:lnTo>
                    <a:pt x="59722" y="95529"/>
                  </a:lnTo>
                  <a:lnTo>
                    <a:pt x="71088" y="96832"/>
                  </a:lnTo>
                  <a:lnTo>
                    <a:pt x="82159" y="98846"/>
                  </a:lnTo>
                  <a:lnTo>
                    <a:pt x="92593" y="101795"/>
                  </a:lnTo>
                  <a:lnTo>
                    <a:pt x="102264" y="105708"/>
                  </a:lnTo>
                  <a:lnTo>
                    <a:pt x="110739" y="110622"/>
                  </a:lnTo>
                  <a:lnTo>
                    <a:pt x="117229" y="116670"/>
                  </a:lnTo>
                  <a:lnTo>
                    <a:pt x="121477" y="123806"/>
                  </a:lnTo>
                  <a:lnTo>
                    <a:pt x="123535" y="131699"/>
                  </a:lnTo>
                  <a:lnTo>
                    <a:pt x="123487" y="139835"/>
                  </a:lnTo>
                  <a:lnTo>
                    <a:pt x="121598" y="147896"/>
                  </a:lnTo>
                  <a:lnTo>
                    <a:pt x="118081" y="155765"/>
                  </a:lnTo>
                  <a:lnTo>
                    <a:pt x="112987" y="163428"/>
                  </a:lnTo>
                  <a:lnTo>
                    <a:pt x="106487" y="170906"/>
                  </a:lnTo>
                  <a:lnTo>
                    <a:pt x="98685" y="177911"/>
                  </a:lnTo>
                  <a:lnTo>
                    <a:pt x="89546" y="183864"/>
                  </a:lnTo>
                  <a:lnTo>
                    <a:pt x="79180" y="188534"/>
                  </a:lnTo>
                  <a:lnTo>
                    <a:pt x="67834" y="192018"/>
                  </a:lnTo>
                  <a:lnTo>
                    <a:pt x="54392" y="194898"/>
                  </a:lnTo>
                  <a:lnTo>
                    <a:pt x="34320" y="197428"/>
                  </a:lnTo>
                  <a:lnTo>
                    <a:pt x="0" y="200041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6998944" y="3038655"/>
              <a:ext cx="131730" cy="160429"/>
            </a:xfrm>
            <a:custGeom>
              <a:avLst/>
              <a:gdLst/>
              <a:ahLst/>
              <a:cxnLst/>
              <a:rect l="0" t="0" r="0" b="0"/>
              <a:pathLst>
                <a:path w="131730" h="160429">
                  <a:moveTo>
                    <a:pt x="78048" y="0"/>
                  </a:moveTo>
                  <a:lnTo>
                    <a:pt x="69247" y="5868"/>
                  </a:lnTo>
                  <a:lnTo>
                    <a:pt x="60900" y="11432"/>
                  </a:lnTo>
                  <a:lnTo>
                    <a:pt x="52207" y="17236"/>
                  </a:lnTo>
                  <a:lnTo>
                    <a:pt x="43258" y="23490"/>
                  </a:lnTo>
                  <a:lnTo>
                    <a:pt x="34412" y="30468"/>
                  </a:lnTo>
                  <a:lnTo>
                    <a:pt x="25882" y="38254"/>
                  </a:lnTo>
                  <a:lnTo>
                    <a:pt x="18039" y="46928"/>
                  </a:lnTo>
                  <a:lnTo>
                    <a:pt x="11459" y="56655"/>
                  </a:lnTo>
                  <a:lnTo>
                    <a:pt x="6340" y="67418"/>
                  </a:lnTo>
                  <a:lnTo>
                    <a:pt x="2717" y="78898"/>
                  </a:lnTo>
                  <a:lnTo>
                    <a:pt x="645" y="90596"/>
                  </a:lnTo>
                  <a:lnTo>
                    <a:pt x="0" y="102198"/>
                  </a:lnTo>
                  <a:lnTo>
                    <a:pt x="852" y="113427"/>
                  </a:lnTo>
                  <a:lnTo>
                    <a:pt x="3544" y="123967"/>
                  </a:lnTo>
                  <a:lnTo>
                    <a:pt x="8099" y="133712"/>
                  </a:lnTo>
                  <a:lnTo>
                    <a:pt x="14427" y="142408"/>
                  </a:lnTo>
                  <a:lnTo>
                    <a:pt x="22494" y="149578"/>
                  </a:lnTo>
                  <a:lnTo>
                    <a:pt x="32102" y="155096"/>
                  </a:lnTo>
                  <a:lnTo>
                    <a:pt x="42788" y="158820"/>
                  </a:lnTo>
                  <a:lnTo>
                    <a:pt x="53946" y="160428"/>
                  </a:lnTo>
                  <a:lnTo>
                    <a:pt x="65181" y="159950"/>
                  </a:lnTo>
                  <a:lnTo>
                    <a:pt x="76163" y="157528"/>
                  </a:lnTo>
                  <a:lnTo>
                    <a:pt x="86537" y="153245"/>
                  </a:lnTo>
                  <a:lnTo>
                    <a:pt x="96176" y="147330"/>
                  </a:lnTo>
                  <a:lnTo>
                    <a:pt x="104969" y="140107"/>
                  </a:lnTo>
                  <a:lnTo>
                    <a:pt x="112738" y="131897"/>
                  </a:lnTo>
                  <a:lnTo>
                    <a:pt x="119476" y="122966"/>
                  </a:lnTo>
                  <a:lnTo>
                    <a:pt x="125003" y="113362"/>
                  </a:lnTo>
                  <a:lnTo>
                    <a:pt x="128893" y="102930"/>
                  </a:lnTo>
                  <a:lnTo>
                    <a:pt x="131065" y="91656"/>
                  </a:lnTo>
                  <a:lnTo>
                    <a:pt x="131729" y="79814"/>
                  </a:lnTo>
                  <a:lnTo>
                    <a:pt x="131193" y="67865"/>
                  </a:lnTo>
                  <a:lnTo>
                    <a:pt x="129754" y="56095"/>
                  </a:lnTo>
                  <a:lnTo>
                    <a:pt x="127332" y="44922"/>
                  </a:lnTo>
                  <a:lnTo>
                    <a:pt x="123505" y="34950"/>
                  </a:lnTo>
                  <a:lnTo>
                    <a:pt x="118153" y="26400"/>
                  </a:lnTo>
                  <a:lnTo>
                    <a:pt x="111325" y="19301"/>
                  </a:lnTo>
                  <a:lnTo>
                    <a:pt x="102093" y="12979"/>
                  </a:lnTo>
                  <a:lnTo>
                    <a:pt x="86291" y="6882"/>
                  </a:lnTo>
                  <a:lnTo>
                    <a:pt x="56991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7375060" y="2986013"/>
              <a:ext cx="276574" cy="210661"/>
            </a:xfrm>
            <a:custGeom>
              <a:avLst/>
              <a:gdLst/>
              <a:ahLst/>
              <a:cxnLst/>
              <a:rect l="0" t="0" r="0" b="0"/>
              <a:pathLst>
                <a:path w="276574" h="210661">
                  <a:moveTo>
                    <a:pt x="17787" y="31586"/>
                  </a:moveTo>
                  <a:lnTo>
                    <a:pt x="14854" y="40387"/>
                  </a:lnTo>
                  <a:lnTo>
                    <a:pt x="12071" y="48733"/>
                  </a:lnTo>
                  <a:lnTo>
                    <a:pt x="9176" y="57437"/>
                  </a:lnTo>
                  <a:lnTo>
                    <a:pt x="6309" y="66730"/>
                  </a:lnTo>
                  <a:lnTo>
                    <a:pt x="3792" y="76874"/>
                  </a:lnTo>
                  <a:lnTo>
                    <a:pt x="1785" y="87915"/>
                  </a:lnTo>
                  <a:lnTo>
                    <a:pt x="446" y="99581"/>
                  </a:lnTo>
                  <a:lnTo>
                    <a:pt x="0" y="111403"/>
                  </a:lnTo>
                  <a:lnTo>
                    <a:pt x="480" y="123092"/>
                  </a:lnTo>
                  <a:lnTo>
                    <a:pt x="1770" y="134550"/>
                  </a:lnTo>
                  <a:lnTo>
                    <a:pt x="3698" y="145775"/>
                  </a:lnTo>
                  <a:lnTo>
                    <a:pt x="6112" y="156803"/>
                  </a:lnTo>
                  <a:lnTo>
                    <a:pt x="9207" y="167513"/>
                  </a:lnTo>
                  <a:lnTo>
                    <a:pt x="13493" y="177639"/>
                  </a:lnTo>
                  <a:lnTo>
                    <a:pt x="19157" y="187070"/>
                  </a:lnTo>
                  <a:lnTo>
                    <a:pt x="26081" y="195369"/>
                  </a:lnTo>
                  <a:lnTo>
                    <a:pt x="34024" y="201733"/>
                  </a:lnTo>
                  <a:lnTo>
                    <a:pt x="42729" y="205889"/>
                  </a:lnTo>
                  <a:lnTo>
                    <a:pt x="51657" y="207712"/>
                  </a:lnTo>
                  <a:lnTo>
                    <a:pt x="60030" y="206974"/>
                  </a:lnTo>
                  <a:lnTo>
                    <a:pt x="67474" y="203814"/>
                  </a:lnTo>
                  <a:lnTo>
                    <a:pt x="74130" y="198797"/>
                  </a:lnTo>
                  <a:lnTo>
                    <a:pt x="80449" y="192690"/>
                  </a:lnTo>
                  <a:lnTo>
                    <a:pt x="86736" y="186032"/>
                  </a:lnTo>
                  <a:lnTo>
                    <a:pt x="92960" y="178957"/>
                  </a:lnTo>
                  <a:lnTo>
                    <a:pt x="98848" y="171303"/>
                  </a:lnTo>
                  <a:lnTo>
                    <a:pt x="104258" y="163008"/>
                  </a:lnTo>
                  <a:lnTo>
                    <a:pt x="109198" y="154132"/>
                  </a:lnTo>
                  <a:lnTo>
                    <a:pt x="113743" y="144788"/>
                  </a:lnTo>
                  <a:lnTo>
                    <a:pt x="117989" y="135183"/>
                  </a:lnTo>
                  <a:lnTo>
                    <a:pt x="122228" y="128679"/>
                  </a:lnTo>
                  <a:lnTo>
                    <a:pt x="126346" y="128880"/>
                  </a:lnTo>
                  <a:lnTo>
                    <a:pt x="129797" y="133708"/>
                  </a:lnTo>
                  <a:lnTo>
                    <a:pt x="132821" y="141102"/>
                  </a:lnTo>
                  <a:lnTo>
                    <a:pt x="135897" y="149882"/>
                  </a:lnTo>
                  <a:lnTo>
                    <a:pt x="139501" y="159415"/>
                  </a:lnTo>
                  <a:lnTo>
                    <a:pt x="143822" y="169357"/>
                  </a:lnTo>
                  <a:lnTo>
                    <a:pt x="148994" y="179196"/>
                  </a:lnTo>
                  <a:lnTo>
                    <a:pt x="155206" y="188219"/>
                  </a:lnTo>
                  <a:lnTo>
                    <a:pt x="162455" y="196103"/>
                  </a:lnTo>
                  <a:lnTo>
                    <a:pt x="170589" y="202554"/>
                  </a:lnTo>
                  <a:lnTo>
                    <a:pt x="179419" y="207141"/>
                  </a:lnTo>
                  <a:lnTo>
                    <a:pt x="188758" y="209813"/>
                  </a:lnTo>
                  <a:lnTo>
                    <a:pt x="198299" y="210660"/>
                  </a:lnTo>
                  <a:lnTo>
                    <a:pt x="207623" y="209724"/>
                  </a:lnTo>
                  <a:lnTo>
                    <a:pt x="216521" y="207210"/>
                  </a:lnTo>
                  <a:lnTo>
                    <a:pt x="224969" y="203423"/>
                  </a:lnTo>
                  <a:lnTo>
                    <a:pt x="233031" y="198674"/>
                  </a:lnTo>
                  <a:lnTo>
                    <a:pt x="240785" y="193216"/>
                  </a:lnTo>
                  <a:lnTo>
                    <a:pt x="248146" y="186927"/>
                  </a:lnTo>
                  <a:lnTo>
                    <a:pt x="254870" y="179342"/>
                  </a:lnTo>
                  <a:lnTo>
                    <a:pt x="260873" y="170310"/>
                  </a:lnTo>
                  <a:lnTo>
                    <a:pt x="266055" y="159972"/>
                  </a:lnTo>
                  <a:lnTo>
                    <a:pt x="270240" y="148584"/>
                  </a:lnTo>
                  <a:lnTo>
                    <a:pt x="273419" y="136398"/>
                  </a:lnTo>
                  <a:lnTo>
                    <a:pt x="275571" y="123470"/>
                  </a:lnTo>
                  <a:lnTo>
                    <a:pt x="276573" y="109660"/>
                  </a:lnTo>
                  <a:lnTo>
                    <a:pt x="276472" y="94974"/>
                  </a:lnTo>
                  <a:lnTo>
                    <a:pt x="275439" y="79858"/>
                  </a:lnTo>
                  <a:lnTo>
                    <a:pt x="273683" y="65091"/>
                  </a:lnTo>
                  <a:lnTo>
                    <a:pt x="271398" y="51099"/>
                  </a:lnTo>
                  <a:lnTo>
                    <a:pt x="268889" y="38392"/>
                  </a:lnTo>
                  <a:lnTo>
                    <a:pt x="266327" y="26486"/>
                  </a:lnTo>
                  <a:lnTo>
                    <a:pt x="263493" y="14342"/>
                  </a:lnTo>
                  <a:lnTo>
                    <a:pt x="259943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7681133" y="3019416"/>
              <a:ext cx="153913" cy="191775"/>
            </a:xfrm>
            <a:custGeom>
              <a:avLst/>
              <a:gdLst/>
              <a:ahLst/>
              <a:cxnLst/>
              <a:rect l="0" t="0" r="0" b="0"/>
              <a:pathLst>
                <a:path w="153913" h="191775">
                  <a:moveTo>
                    <a:pt x="59155" y="103467"/>
                  </a:moveTo>
                  <a:lnTo>
                    <a:pt x="70756" y="103334"/>
                  </a:lnTo>
                  <a:lnTo>
                    <a:pt x="80604" y="102053"/>
                  </a:lnTo>
                  <a:lnTo>
                    <a:pt x="89609" y="99460"/>
                  </a:lnTo>
                  <a:lnTo>
                    <a:pt x="98051" y="95740"/>
                  </a:lnTo>
                  <a:lnTo>
                    <a:pt x="106079" y="91108"/>
                  </a:lnTo>
                  <a:lnTo>
                    <a:pt x="113788" y="85765"/>
                  </a:lnTo>
                  <a:lnTo>
                    <a:pt x="120774" y="79573"/>
                  </a:lnTo>
                  <a:lnTo>
                    <a:pt x="126180" y="72062"/>
                  </a:lnTo>
                  <a:lnTo>
                    <a:pt x="129660" y="63094"/>
                  </a:lnTo>
                  <a:lnTo>
                    <a:pt x="131183" y="53141"/>
                  </a:lnTo>
                  <a:lnTo>
                    <a:pt x="130766" y="43075"/>
                  </a:lnTo>
                  <a:lnTo>
                    <a:pt x="128627" y="33424"/>
                  </a:lnTo>
                  <a:lnTo>
                    <a:pt x="124940" y="24504"/>
                  </a:lnTo>
                  <a:lnTo>
                    <a:pt x="119731" y="16594"/>
                  </a:lnTo>
                  <a:lnTo>
                    <a:pt x="113158" y="9736"/>
                  </a:lnTo>
                  <a:lnTo>
                    <a:pt x="105477" y="4285"/>
                  </a:lnTo>
                  <a:lnTo>
                    <a:pt x="96952" y="971"/>
                  </a:lnTo>
                  <a:lnTo>
                    <a:pt x="87812" y="0"/>
                  </a:lnTo>
                  <a:lnTo>
                    <a:pt x="78235" y="1127"/>
                  </a:lnTo>
                  <a:lnTo>
                    <a:pt x="68353" y="3933"/>
                  </a:lnTo>
                  <a:lnTo>
                    <a:pt x="58271" y="8012"/>
                  </a:lnTo>
                  <a:lnTo>
                    <a:pt x="48383" y="13341"/>
                  </a:lnTo>
                  <a:lnTo>
                    <a:pt x="39350" y="20265"/>
                  </a:lnTo>
                  <a:lnTo>
                    <a:pt x="31460" y="28841"/>
                  </a:lnTo>
                  <a:lnTo>
                    <a:pt x="24671" y="38700"/>
                  </a:lnTo>
                  <a:lnTo>
                    <a:pt x="18794" y="49234"/>
                  </a:lnTo>
                  <a:lnTo>
                    <a:pt x="13623" y="60028"/>
                  </a:lnTo>
                  <a:lnTo>
                    <a:pt x="9130" y="71038"/>
                  </a:lnTo>
                  <a:lnTo>
                    <a:pt x="5477" y="82488"/>
                  </a:lnTo>
                  <a:lnTo>
                    <a:pt x="2686" y="94482"/>
                  </a:lnTo>
                  <a:lnTo>
                    <a:pt x="810" y="106824"/>
                  </a:lnTo>
                  <a:lnTo>
                    <a:pt x="0" y="119116"/>
                  </a:lnTo>
                  <a:lnTo>
                    <a:pt x="239" y="131124"/>
                  </a:lnTo>
                  <a:lnTo>
                    <a:pt x="1536" y="142629"/>
                  </a:lnTo>
                  <a:lnTo>
                    <a:pt x="4002" y="153355"/>
                  </a:lnTo>
                  <a:lnTo>
                    <a:pt x="7595" y="163226"/>
                  </a:lnTo>
                  <a:lnTo>
                    <a:pt x="12465" y="172005"/>
                  </a:lnTo>
                  <a:lnTo>
                    <a:pt x="19016" y="179232"/>
                  </a:lnTo>
                  <a:lnTo>
                    <a:pt x="27308" y="184793"/>
                  </a:lnTo>
                  <a:lnTo>
                    <a:pt x="36962" y="188714"/>
                  </a:lnTo>
                  <a:lnTo>
                    <a:pt x="47351" y="190988"/>
                  </a:lnTo>
                  <a:lnTo>
                    <a:pt x="58034" y="191774"/>
                  </a:lnTo>
                  <a:lnTo>
                    <a:pt x="68628" y="191185"/>
                  </a:lnTo>
                  <a:lnTo>
                    <a:pt x="78735" y="189204"/>
                  </a:lnTo>
                  <a:lnTo>
                    <a:pt x="88199" y="185948"/>
                  </a:lnTo>
                  <a:lnTo>
                    <a:pt x="97215" y="181645"/>
                  </a:lnTo>
                  <a:lnTo>
                    <a:pt x="106197" y="176541"/>
                  </a:lnTo>
                  <a:lnTo>
                    <a:pt x="115380" y="170855"/>
                  </a:lnTo>
                  <a:lnTo>
                    <a:pt x="124382" y="164868"/>
                  </a:lnTo>
                  <a:lnTo>
                    <a:pt x="133167" y="158237"/>
                  </a:lnTo>
                  <a:lnTo>
                    <a:pt x="142515" y="149265"/>
                  </a:lnTo>
                  <a:lnTo>
                    <a:pt x="153912" y="135053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7881876" y="2870200"/>
              <a:ext cx="37398" cy="336912"/>
            </a:xfrm>
            <a:custGeom>
              <a:avLst/>
              <a:gdLst/>
              <a:ahLst/>
              <a:cxnLst/>
              <a:rect l="0" t="0" r="0" b="0"/>
              <a:pathLst>
                <a:path w="37398" h="336912">
                  <a:moveTo>
                    <a:pt x="5811" y="0"/>
                  </a:moveTo>
                  <a:lnTo>
                    <a:pt x="3011" y="8868"/>
                  </a:lnTo>
                  <a:lnTo>
                    <a:pt x="1509" y="17855"/>
                  </a:lnTo>
                  <a:lnTo>
                    <a:pt x="1193" y="27846"/>
                  </a:lnTo>
                  <a:lnTo>
                    <a:pt x="1527" y="38654"/>
                  </a:lnTo>
                  <a:lnTo>
                    <a:pt x="1698" y="49817"/>
                  </a:lnTo>
                  <a:lnTo>
                    <a:pt x="1269" y="61031"/>
                  </a:lnTo>
                  <a:lnTo>
                    <a:pt x="473" y="72489"/>
                  </a:lnTo>
                  <a:lnTo>
                    <a:pt x="0" y="84770"/>
                  </a:lnTo>
                  <a:lnTo>
                    <a:pt x="232" y="98142"/>
                  </a:lnTo>
                  <a:lnTo>
                    <a:pt x="1066" y="112563"/>
                  </a:lnTo>
                  <a:lnTo>
                    <a:pt x="2098" y="127854"/>
                  </a:lnTo>
                  <a:lnTo>
                    <a:pt x="3055" y="143811"/>
                  </a:lnTo>
                  <a:lnTo>
                    <a:pt x="3834" y="160256"/>
                  </a:lnTo>
                  <a:lnTo>
                    <a:pt x="4423" y="177047"/>
                  </a:lnTo>
                  <a:lnTo>
                    <a:pt x="4856" y="194071"/>
                  </a:lnTo>
                  <a:lnTo>
                    <a:pt x="5331" y="210925"/>
                  </a:lnTo>
                  <a:lnTo>
                    <a:pt x="6190" y="226942"/>
                  </a:lnTo>
                  <a:lnTo>
                    <a:pt x="7588" y="241825"/>
                  </a:lnTo>
                  <a:lnTo>
                    <a:pt x="9512" y="255616"/>
                  </a:lnTo>
                  <a:lnTo>
                    <a:pt x="11876" y="268500"/>
                  </a:lnTo>
                  <a:lnTo>
                    <a:pt x="14576" y="280679"/>
                  </a:lnTo>
                  <a:lnTo>
                    <a:pt x="17565" y="292080"/>
                  </a:lnTo>
                  <a:lnTo>
                    <a:pt x="21244" y="303572"/>
                  </a:lnTo>
                  <a:lnTo>
                    <a:pt x="27055" y="317287"/>
                  </a:lnTo>
                  <a:lnTo>
                    <a:pt x="37397" y="336911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7985157" y="2859671"/>
              <a:ext cx="28873" cy="347441"/>
            </a:xfrm>
            <a:custGeom>
              <a:avLst/>
              <a:gdLst/>
              <a:ahLst/>
              <a:cxnLst/>
              <a:rect l="0" t="0" r="0" b="0"/>
              <a:pathLst>
                <a:path w="28873" h="347441">
                  <a:moveTo>
                    <a:pt x="7815" y="0"/>
                  </a:moveTo>
                  <a:lnTo>
                    <a:pt x="4949" y="14602"/>
                  </a:lnTo>
                  <a:lnTo>
                    <a:pt x="2807" y="27873"/>
                  </a:lnTo>
                  <a:lnTo>
                    <a:pt x="1208" y="41079"/>
                  </a:lnTo>
                  <a:lnTo>
                    <a:pt x="200" y="54593"/>
                  </a:lnTo>
                  <a:lnTo>
                    <a:pt x="0" y="68750"/>
                  </a:lnTo>
                  <a:lnTo>
                    <a:pt x="650" y="83657"/>
                  </a:lnTo>
                  <a:lnTo>
                    <a:pt x="1888" y="99249"/>
                  </a:lnTo>
                  <a:lnTo>
                    <a:pt x="3253" y="115395"/>
                  </a:lnTo>
                  <a:lnTo>
                    <a:pt x="4467" y="131950"/>
                  </a:lnTo>
                  <a:lnTo>
                    <a:pt x="5601" y="148473"/>
                  </a:lnTo>
                  <a:lnTo>
                    <a:pt x="6970" y="164259"/>
                  </a:lnTo>
                  <a:lnTo>
                    <a:pt x="8738" y="178989"/>
                  </a:lnTo>
                  <a:lnTo>
                    <a:pt x="10756" y="192845"/>
                  </a:lnTo>
                  <a:lnTo>
                    <a:pt x="12657" y="206304"/>
                  </a:lnTo>
                  <a:lnTo>
                    <a:pt x="14233" y="219696"/>
                  </a:lnTo>
                  <a:lnTo>
                    <a:pt x="15443" y="233168"/>
                  </a:lnTo>
                  <a:lnTo>
                    <a:pt x="16331" y="246760"/>
                  </a:lnTo>
                  <a:lnTo>
                    <a:pt x="16967" y="260462"/>
                  </a:lnTo>
                  <a:lnTo>
                    <a:pt x="17580" y="274089"/>
                  </a:lnTo>
                  <a:lnTo>
                    <a:pt x="18532" y="287312"/>
                  </a:lnTo>
                  <a:lnTo>
                    <a:pt x="19989" y="299967"/>
                  </a:lnTo>
                  <a:lnTo>
                    <a:pt x="21791" y="311622"/>
                  </a:lnTo>
                  <a:lnTo>
                    <a:pt x="23728" y="322633"/>
                  </a:lnTo>
                  <a:lnTo>
                    <a:pt x="25973" y="333964"/>
                  </a:lnTo>
                  <a:lnTo>
                    <a:pt x="28872" y="34744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8129842" y="3164998"/>
              <a:ext cx="10530" cy="21057"/>
            </a:xfrm>
            <a:custGeom>
              <a:avLst/>
              <a:gdLst/>
              <a:ahLst/>
              <a:cxnLst/>
              <a:rect l="0" t="0" r="0" b="0"/>
              <a:pathLst>
                <a:path w="10530" h="21057">
                  <a:moveTo>
                    <a:pt x="10529" y="0"/>
                  </a:moveTo>
                  <a:lnTo>
                    <a:pt x="0" y="21056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7" name="Freeform 96"/>
          <p:cNvSpPr/>
          <p:nvPr/>
        </p:nvSpPr>
        <p:spPr>
          <a:xfrm>
            <a:off x="7363006" y="3301912"/>
            <a:ext cx="724723" cy="73656"/>
          </a:xfrm>
          <a:custGeom>
            <a:avLst/>
            <a:gdLst/>
            <a:ahLst/>
            <a:cxnLst/>
            <a:rect l="0" t="0" r="0" b="0"/>
            <a:pathLst>
              <a:path w="724723" h="73656">
                <a:moveTo>
                  <a:pt x="714194" y="21013"/>
                </a:moveTo>
                <a:lnTo>
                  <a:pt x="699591" y="21013"/>
                </a:lnTo>
                <a:lnTo>
                  <a:pt x="686321" y="21013"/>
                </a:lnTo>
                <a:lnTo>
                  <a:pt x="673110" y="21013"/>
                </a:lnTo>
                <a:lnTo>
                  <a:pt x="659422" y="21013"/>
                </a:lnTo>
                <a:lnTo>
                  <a:pt x="644618" y="21013"/>
                </a:lnTo>
                <a:lnTo>
                  <a:pt x="628458" y="21009"/>
                </a:lnTo>
                <a:lnTo>
                  <a:pt x="611042" y="20836"/>
                </a:lnTo>
                <a:lnTo>
                  <a:pt x="592599" y="20187"/>
                </a:lnTo>
                <a:lnTo>
                  <a:pt x="573374" y="18939"/>
                </a:lnTo>
                <a:lnTo>
                  <a:pt x="553414" y="17286"/>
                </a:lnTo>
                <a:lnTo>
                  <a:pt x="532579" y="15638"/>
                </a:lnTo>
                <a:lnTo>
                  <a:pt x="510864" y="14235"/>
                </a:lnTo>
                <a:lnTo>
                  <a:pt x="488554" y="13143"/>
                </a:lnTo>
                <a:lnTo>
                  <a:pt x="466117" y="12334"/>
                </a:lnTo>
                <a:lnTo>
                  <a:pt x="443847" y="11756"/>
                </a:lnTo>
                <a:lnTo>
                  <a:pt x="422164" y="11351"/>
                </a:lnTo>
                <a:lnTo>
                  <a:pt x="401676" y="11071"/>
                </a:lnTo>
                <a:lnTo>
                  <a:pt x="382594" y="10881"/>
                </a:lnTo>
                <a:lnTo>
                  <a:pt x="364474" y="10751"/>
                </a:lnTo>
                <a:lnTo>
                  <a:pt x="346458" y="10663"/>
                </a:lnTo>
                <a:lnTo>
                  <a:pt x="328040" y="10604"/>
                </a:lnTo>
                <a:lnTo>
                  <a:pt x="309396" y="10564"/>
                </a:lnTo>
                <a:lnTo>
                  <a:pt x="291170" y="10538"/>
                </a:lnTo>
                <a:lnTo>
                  <a:pt x="273726" y="10525"/>
                </a:lnTo>
                <a:lnTo>
                  <a:pt x="257266" y="10686"/>
                </a:lnTo>
                <a:lnTo>
                  <a:pt x="241985" y="11326"/>
                </a:lnTo>
                <a:lnTo>
                  <a:pt x="227846" y="12570"/>
                </a:lnTo>
                <a:lnTo>
                  <a:pt x="214181" y="14219"/>
                </a:lnTo>
                <a:lnTo>
                  <a:pt x="199854" y="15864"/>
                </a:lnTo>
                <a:lnTo>
                  <a:pt x="184273" y="17266"/>
                </a:lnTo>
                <a:lnTo>
                  <a:pt x="167380" y="18357"/>
                </a:lnTo>
                <a:lnTo>
                  <a:pt x="149357" y="19165"/>
                </a:lnTo>
                <a:lnTo>
                  <a:pt x="130460" y="19742"/>
                </a:lnTo>
                <a:lnTo>
                  <a:pt x="111246" y="20147"/>
                </a:lnTo>
                <a:lnTo>
                  <a:pt x="92515" y="20427"/>
                </a:lnTo>
                <a:lnTo>
                  <a:pt x="74665" y="20617"/>
                </a:lnTo>
                <a:lnTo>
                  <a:pt x="57734" y="20747"/>
                </a:lnTo>
                <a:lnTo>
                  <a:pt x="41590" y="20834"/>
                </a:lnTo>
                <a:lnTo>
                  <a:pt x="26157" y="20865"/>
                </a:lnTo>
                <a:lnTo>
                  <a:pt x="14654" y="19882"/>
                </a:lnTo>
                <a:lnTo>
                  <a:pt x="11116" y="17507"/>
                </a:lnTo>
                <a:lnTo>
                  <a:pt x="14008" y="15296"/>
                </a:lnTo>
                <a:lnTo>
                  <a:pt x="20905" y="13521"/>
                </a:lnTo>
                <a:lnTo>
                  <a:pt x="29915" y="11789"/>
                </a:lnTo>
                <a:lnTo>
                  <a:pt x="39925" y="9821"/>
                </a:lnTo>
                <a:lnTo>
                  <a:pt x="50527" y="7692"/>
                </a:lnTo>
                <a:lnTo>
                  <a:pt x="61764" y="5729"/>
                </a:lnTo>
                <a:lnTo>
                  <a:pt x="73662" y="4118"/>
                </a:lnTo>
                <a:lnTo>
                  <a:pt x="86633" y="2888"/>
                </a:lnTo>
                <a:lnTo>
                  <a:pt x="101484" y="1988"/>
                </a:lnTo>
                <a:lnTo>
                  <a:pt x="118477" y="1349"/>
                </a:lnTo>
                <a:lnTo>
                  <a:pt x="136926" y="904"/>
                </a:lnTo>
                <a:lnTo>
                  <a:pt x="155535" y="597"/>
                </a:lnTo>
                <a:lnTo>
                  <a:pt x="173528" y="388"/>
                </a:lnTo>
                <a:lnTo>
                  <a:pt x="190674" y="246"/>
                </a:lnTo>
                <a:lnTo>
                  <a:pt x="207021" y="151"/>
                </a:lnTo>
                <a:lnTo>
                  <a:pt x="222715" y="86"/>
                </a:lnTo>
                <a:lnTo>
                  <a:pt x="237916" y="43"/>
                </a:lnTo>
                <a:lnTo>
                  <a:pt x="252758" y="15"/>
                </a:lnTo>
                <a:lnTo>
                  <a:pt x="267346" y="0"/>
                </a:lnTo>
                <a:lnTo>
                  <a:pt x="281757" y="159"/>
                </a:lnTo>
                <a:lnTo>
                  <a:pt x="296048" y="799"/>
                </a:lnTo>
                <a:lnTo>
                  <a:pt x="310262" y="2042"/>
                </a:lnTo>
                <a:lnTo>
                  <a:pt x="324587" y="3691"/>
                </a:lnTo>
                <a:lnTo>
                  <a:pt x="339350" y="5336"/>
                </a:lnTo>
                <a:lnTo>
                  <a:pt x="354688" y="6737"/>
                </a:lnTo>
                <a:lnTo>
                  <a:pt x="370412" y="7829"/>
                </a:lnTo>
                <a:lnTo>
                  <a:pt x="386121" y="8637"/>
                </a:lnTo>
                <a:lnTo>
                  <a:pt x="401582" y="9219"/>
                </a:lnTo>
                <a:lnTo>
                  <a:pt x="416895" y="9796"/>
                </a:lnTo>
                <a:lnTo>
                  <a:pt x="432396" y="10724"/>
                </a:lnTo>
                <a:lnTo>
                  <a:pt x="448265" y="12164"/>
                </a:lnTo>
                <a:lnTo>
                  <a:pt x="464363" y="13946"/>
                </a:lnTo>
                <a:lnTo>
                  <a:pt x="480332" y="15681"/>
                </a:lnTo>
                <a:lnTo>
                  <a:pt x="495965" y="17148"/>
                </a:lnTo>
                <a:lnTo>
                  <a:pt x="511228" y="18452"/>
                </a:lnTo>
                <a:lnTo>
                  <a:pt x="526162" y="19936"/>
                </a:lnTo>
                <a:lnTo>
                  <a:pt x="540832" y="21785"/>
                </a:lnTo>
                <a:lnTo>
                  <a:pt x="555143" y="24027"/>
                </a:lnTo>
                <a:lnTo>
                  <a:pt x="568838" y="26611"/>
                </a:lnTo>
                <a:lnTo>
                  <a:pt x="581846" y="29463"/>
                </a:lnTo>
                <a:lnTo>
                  <a:pt x="594718" y="32515"/>
                </a:lnTo>
                <a:lnTo>
                  <a:pt x="608500" y="35709"/>
                </a:lnTo>
                <a:lnTo>
                  <a:pt x="623697" y="38999"/>
                </a:lnTo>
                <a:lnTo>
                  <a:pt x="639991" y="42191"/>
                </a:lnTo>
                <a:lnTo>
                  <a:pt x="656546" y="44954"/>
                </a:lnTo>
                <a:lnTo>
                  <a:pt x="672748" y="47147"/>
                </a:lnTo>
                <a:lnTo>
                  <a:pt x="685467" y="48892"/>
                </a:lnTo>
                <a:lnTo>
                  <a:pt x="690331" y="50274"/>
                </a:lnTo>
                <a:lnTo>
                  <a:pt x="687465" y="51191"/>
                </a:lnTo>
                <a:lnTo>
                  <a:pt x="678765" y="51747"/>
                </a:lnTo>
                <a:lnTo>
                  <a:pt x="666338" y="52078"/>
                </a:lnTo>
                <a:lnTo>
                  <a:pt x="652114" y="52276"/>
                </a:lnTo>
                <a:lnTo>
                  <a:pt x="637258" y="52391"/>
                </a:lnTo>
                <a:lnTo>
                  <a:pt x="622315" y="52292"/>
                </a:lnTo>
                <a:lnTo>
                  <a:pt x="607494" y="51690"/>
                </a:lnTo>
                <a:lnTo>
                  <a:pt x="592840" y="50470"/>
                </a:lnTo>
                <a:lnTo>
                  <a:pt x="578178" y="48836"/>
                </a:lnTo>
                <a:lnTo>
                  <a:pt x="563168" y="47200"/>
                </a:lnTo>
                <a:lnTo>
                  <a:pt x="547656" y="45805"/>
                </a:lnTo>
                <a:lnTo>
                  <a:pt x="531809" y="44717"/>
                </a:lnTo>
                <a:lnTo>
                  <a:pt x="516017" y="43913"/>
                </a:lnTo>
                <a:lnTo>
                  <a:pt x="500499" y="43337"/>
                </a:lnTo>
                <a:lnTo>
                  <a:pt x="485146" y="42934"/>
                </a:lnTo>
                <a:lnTo>
                  <a:pt x="469619" y="42655"/>
                </a:lnTo>
                <a:lnTo>
                  <a:pt x="453727" y="42465"/>
                </a:lnTo>
                <a:lnTo>
                  <a:pt x="437445" y="42335"/>
                </a:lnTo>
                <a:lnTo>
                  <a:pt x="420821" y="42248"/>
                </a:lnTo>
                <a:lnTo>
                  <a:pt x="403934" y="42189"/>
                </a:lnTo>
                <a:lnTo>
                  <a:pt x="387017" y="42150"/>
                </a:lnTo>
                <a:lnTo>
                  <a:pt x="370432" y="42123"/>
                </a:lnTo>
                <a:lnTo>
                  <a:pt x="354347" y="42105"/>
                </a:lnTo>
                <a:lnTo>
                  <a:pt x="338597" y="42093"/>
                </a:lnTo>
                <a:lnTo>
                  <a:pt x="322796" y="42086"/>
                </a:lnTo>
                <a:lnTo>
                  <a:pt x="306721" y="42080"/>
                </a:lnTo>
                <a:lnTo>
                  <a:pt x="290484" y="42077"/>
                </a:lnTo>
                <a:lnTo>
                  <a:pt x="274423" y="42075"/>
                </a:lnTo>
                <a:lnTo>
                  <a:pt x="258726" y="42078"/>
                </a:lnTo>
                <a:lnTo>
                  <a:pt x="243422" y="42249"/>
                </a:lnTo>
                <a:lnTo>
                  <a:pt x="228460" y="42897"/>
                </a:lnTo>
                <a:lnTo>
                  <a:pt x="213765" y="44145"/>
                </a:lnTo>
                <a:lnTo>
                  <a:pt x="199270" y="45798"/>
                </a:lnTo>
                <a:lnTo>
                  <a:pt x="184917" y="47446"/>
                </a:lnTo>
                <a:lnTo>
                  <a:pt x="170651" y="48848"/>
                </a:lnTo>
                <a:lnTo>
                  <a:pt x="155950" y="49941"/>
                </a:lnTo>
                <a:lnTo>
                  <a:pt x="139869" y="50749"/>
                </a:lnTo>
                <a:lnTo>
                  <a:pt x="122019" y="51332"/>
                </a:lnTo>
                <a:lnTo>
                  <a:pt x="102978" y="51909"/>
                </a:lnTo>
                <a:lnTo>
                  <a:pt x="83966" y="52837"/>
                </a:lnTo>
                <a:lnTo>
                  <a:pt x="65701" y="54277"/>
                </a:lnTo>
                <a:lnTo>
                  <a:pt x="48371" y="56059"/>
                </a:lnTo>
                <a:lnTo>
                  <a:pt x="31899" y="57795"/>
                </a:lnTo>
                <a:lnTo>
                  <a:pt x="16211" y="59227"/>
                </a:lnTo>
                <a:lnTo>
                  <a:pt x="4341" y="59259"/>
                </a:lnTo>
                <a:lnTo>
                  <a:pt x="0" y="57225"/>
                </a:lnTo>
                <a:lnTo>
                  <a:pt x="1556" y="54419"/>
                </a:lnTo>
                <a:lnTo>
                  <a:pt x="7261" y="51377"/>
                </a:lnTo>
                <a:lnTo>
                  <a:pt x="16535" y="48217"/>
                </a:lnTo>
                <a:lnTo>
                  <a:pt x="28869" y="44972"/>
                </a:lnTo>
                <a:lnTo>
                  <a:pt x="43326" y="41823"/>
                </a:lnTo>
                <a:lnTo>
                  <a:pt x="58693" y="39095"/>
                </a:lnTo>
                <a:lnTo>
                  <a:pt x="74204" y="36932"/>
                </a:lnTo>
                <a:lnTo>
                  <a:pt x="89528" y="35312"/>
                </a:lnTo>
                <a:lnTo>
                  <a:pt x="104576" y="34143"/>
                </a:lnTo>
                <a:lnTo>
                  <a:pt x="119365" y="33319"/>
                </a:lnTo>
                <a:lnTo>
                  <a:pt x="133941" y="32748"/>
                </a:lnTo>
                <a:lnTo>
                  <a:pt x="148357" y="32356"/>
                </a:lnTo>
                <a:lnTo>
                  <a:pt x="162660" y="32089"/>
                </a:lnTo>
                <a:lnTo>
                  <a:pt x="177049" y="31910"/>
                </a:lnTo>
                <a:lnTo>
                  <a:pt x="191856" y="31788"/>
                </a:lnTo>
                <a:lnTo>
                  <a:pt x="207229" y="31707"/>
                </a:lnTo>
                <a:lnTo>
                  <a:pt x="223148" y="31651"/>
                </a:lnTo>
                <a:lnTo>
                  <a:pt x="239519" y="31615"/>
                </a:lnTo>
                <a:lnTo>
                  <a:pt x="256238" y="31591"/>
                </a:lnTo>
                <a:lnTo>
                  <a:pt x="273211" y="31574"/>
                </a:lnTo>
                <a:lnTo>
                  <a:pt x="290364" y="31563"/>
                </a:lnTo>
                <a:lnTo>
                  <a:pt x="307644" y="31556"/>
                </a:lnTo>
                <a:lnTo>
                  <a:pt x="325010" y="31551"/>
                </a:lnTo>
                <a:lnTo>
                  <a:pt x="342436" y="31548"/>
                </a:lnTo>
                <a:lnTo>
                  <a:pt x="359900" y="31546"/>
                </a:lnTo>
                <a:lnTo>
                  <a:pt x="377394" y="31544"/>
                </a:lnTo>
                <a:lnTo>
                  <a:pt x="394904" y="31544"/>
                </a:lnTo>
                <a:lnTo>
                  <a:pt x="412426" y="31548"/>
                </a:lnTo>
                <a:lnTo>
                  <a:pt x="429957" y="31720"/>
                </a:lnTo>
                <a:lnTo>
                  <a:pt x="447493" y="32368"/>
                </a:lnTo>
                <a:lnTo>
                  <a:pt x="465034" y="33621"/>
                </a:lnTo>
                <a:lnTo>
                  <a:pt x="482576" y="35446"/>
                </a:lnTo>
                <a:lnTo>
                  <a:pt x="500121" y="37743"/>
                </a:lnTo>
                <a:lnTo>
                  <a:pt x="517661" y="40398"/>
                </a:lnTo>
                <a:lnTo>
                  <a:pt x="535035" y="43317"/>
                </a:lnTo>
                <a:lnTo>
                  <a:pt x="551934" y="46421"/>
                </a:lnTo>
                <a:lnTo>
                  <a:pt x="568227" y="49651"/>
                </a:lnTo>
                <a:lnTo>
                  <a:pt x="583949" y="52801"/>
                </a:lnTo>
                <a:lnTo>
                  <a:pt x="599200" y="55537"/>
                </a:lnTo>
                <a:lnTo>
                  <a:pt x="614090" y="57713"/>
                </a:lnTo>
                <a:lnTo>
                  <a:pt x="628719" y="59514"/>
                </a:lnTo>
                <a:lnTo>
                  <a:pt x="643162" y="61337"/>
                </a:lnTo>
                <a:lnTo>
                  <a:pt x="657475" y="63419"/>
                </a:lnTo>
                <a:lnTo>
                  <a:pt x="671700" y="65818"/>
                </a:lnTo>
                <a:lnTo>
                  <a:pt x="685863" y="68509"/>
                </a:lnTo>
                <a:lnTo>
                  <a:pt x="699891" y="71397"/>
                </a:lnTo>
                <a:lnTo>
                  <a:pt x="710511" y="73187"/>
                </a:lnTo>
                <a:lnTo>
                  <a:pt x="713862" y="72672"/>
                </a:lnTo>
                <a:lnTo>
                  <a:pt x="711007" y="71004"/>
                </a:lnTo>
                <a:lnTo>
                  <a:pt x="702872" y="69149"/>
                </a:lnTo>
                <a:lnTo>
                  <a:pt x="690347" y="67526"/>
                </a:lnTo>
                <a:lnTo>
                  <a:pt x="674871" y="66251"/>
                </a:lnTo>
                <a:lnTo>
                  <a:pt x="658243" y="65303"/>
                </a:lnTo>
                <a:lnTo>
                  <a:pt x="641569" y="64620"/>
                </a:lnTo>
                <a:lnTo>
                  <a:pt x="625304" y="63970"/>
                </a:lnTo>
                <a:lnTo>
                  <a:pt x="609543" y="62993"/>
                </a:lnTo>
                <a:lnTo>
                  <a:pt x="594238" y="61519"/>
                </a:lnTo>
                <a:lnTo>
                  <a:pt x="579297" y="59714"/>
                </a:lnTo>
                <a:lnTo>
                  <a:pt x="564629" y="57962"/>
                </a:lnTo>
                <a:lnTo>
                  <a:pt x="550153" y="56490"/>
                </a:lnTo>
                <a:lnTo>
                  <a:pt x="535645" y="55350"/>
                </a:lnTo>
                <a:lnTo>
                  <a:pt x="520758" y="54511"/>
                </a:lnTo>
                <a:lnTo>
                  <a:pt x="505336" y="53912"/>
                </a:lnTo>
                <a:lnTo>
                  <a:pt x="489554" y="53493"/>
                </a:lnTo>
                <a:lnTo>
                  <a:pt x="473805" y="53204"/>
                </a:lnTo>
                <a:lnTo>
                  <a:pt x="458319" y="53007"/>
                </a:lnTo>
                <a:lnTo>
                  <a:pt x="442988" y="52873"/>
                </a:lnTo>
                <a:lnTo>
                  <a:pt x="427476" y="52783"/>
                </a:lnTo>
                <a:lnTo>
                  <a:pt x="411599" y="52717"/>
                </a:lnTo>
                <a:lnTo>
                  <a:pt x="395494" y="52504"/>
                </a:lnTo>
                <a:lnTo>
                  <a:pt x="379523" y="51828"/>
                </a:lnTo>
                <a:lnTo>
                  <a:pt x="363889" y="50561"/>
                </a:lnTo>
                <a:lnTo>
                  <a:pt x="348625" y="48896"/>
                </a:lnTo>
                <a:lnTo>
                  <a:pt x="333690" y="47240"/>
                </a:lnTo>
                <a:lnTo>
                  <a:pt x="319010" y="45831"/>
                </a:lnTo>
                <a:lnTo>
                  <a:pt x="304354" y="44735"/>
                </a:lnTo>
                <a:lnTo>
                  <a:pt x="289361" y="43924"/>
                </a:lnTo>
                <a:lnTo>
                  <a:pt x="273851" y="43349"/>
                </a:lnTo>
                <a:lnTo>
                  <a:pt x="257500" y="43116"/>
                </a:lnTo>
                <a:lnTo>
                  <a:pt x="239774" y="43484"/>
                </a:lnTo>
                <a:lnTo>
                  <a:pt x="220508" y="44541"/>
                </a:lnTo>
                <a:lnTo>
                  <a:pt x="199857" y="46064"/>
                </a:lnTo>
                <a:lnTo>
                  <a:pt x="178093" y="47624"/>
                </a:lnTo>
                <a:lnTo>
                  <a:pt x="155498" y="48968"/>
                </a:lnTo>
                <a:lnTo>
                  <a:pt x="132634" y="50021"/>
                </a:lnTo>
                <a:lnTo>
                  <a:pt x="110290" y="50802"/>
                </a:lnTo>
                <a:lnTo>
                  <a:pt x="88864" y="51363"/>
                </a:lnTo>
                <a:lnTo>
                  <a:pt x="68547" y="51756"/>
                </a:lnTo>
                <a:lnTo>
                  <a:pt x="49508" y="52027"/>
                </a:lnTo>
                <a:lnTo>
                  <a:pt x="31803" y="52213"/>
                </a:lnTo>
                <a:lnTo>
                  <a:pt x="18905" y="52346"/>
                </a:lnTo>
                <a:lnTo>
                  <a:pt x="15528" y="52443"/>
                </a:lnTo>
                <a:lnTo>
                  <a:pt x="20682" y="52506"/>
                </a:lnTo>
                <a:lnTo>
                  <a:pt x="32056" y="52539"/>
                </a:lnTo>
                <a:lnTo>
                  <a:pt x="47235" y="52387"/>
                </a:lnTo>
                <a:lnTo>
                  <a:pt x="63910" y="51752"/>
                </a:lnTo>
                <a:lnTo>
                  <a:pt x="80741" y="50512"/>
                </a:lnTo>
                <a:lnTo>
                  <a:pt x="97344" y="48863"/>
                </a:lnTo>
                <a:lnTo>
                  <a:pt x="113893" y="47218"/>
                </a:lnTo>
                <a:lnTo>
                  <a:pt x="130559" y="45817"/>
                </a:lnTo>
                <a:lnTo>
                  <a:pt x="147404" y="44725"/>
                </a:lnTo>
                <a:lnTo>
                  <a:pt x="164426" y="43918"/>
                </a:lnTo>
                <a:lnTo>
                  <a:pt x="181598" y="43341"/>
                </a:lnTo>
                <a:lnTo>
                  <a:pt x="199051" y="42936"/>
                </a:lnTo>
                <a:lnTo>
                  <a:pt x="217063" y="42657"/>
                </a:lnTo>
                <a:lnTo>
                  <a:pt x="235730" y="42466"/>
                </a:lnTo>
                <a:lnTo>
                  <a:pt x="254845" y="42336"/>
                </a:lnTo>
                <a:lnTo>
                  <a:pt x="273982" y="42248"/>
                </a:lnTo>
                <a:lnTo>
                  <a:pt x="292898" y="42190"/>
                </a:lnTo>
                <a:lnTo>
                  <a:pt x="311684" y="42150"/>
                </a:lnTo>
                <a:lnTo>
                  <a:pt x="330670" y="42123"/>
                </a:lnTo>
                <a:lnTo>
                  <a:pt x="350037" y="42111"/>
                </a:lnTo>
                <a:lnTo>
                  <a:pt x="369807" y="42271"/>
                </a:lnTo>
                <a:lnTo>
                  <a:pt x="389926" y="42912"/>
                </a:lnTo>
                <a:lnTo>
                  <a:pt x="410312" y="44155"/>
                </a:lnTo>
                <a:lnTo>
                  <a:pt x="430732" y="45804"/>
                </a:lnTo>
                <a:lnTo>
                  <a:pt x="450821" y="47450"/>
                </a:lnTo>
                <a:lnTo>
                  <a:pt x="470412" y="48856"/>
                </a:lnTo>
                <a:lnTo>
                  <a:pt x="489669" y="50120"/>
                </a:lnTo>
                <a:lnTo>
                  <a:pt x="508980" y="51576"/>
                </a:lnTo>
                <a:lnTo>
                  <a:pt x="528562" y="53402"/>
                </a:lnTo>
                <a:lnTo>
                  <a:pt x="548309" y="55459"/>
                </a:lnTo>
                <a:lnTo>
                  <a:pt x="567880" y="57387"/>
                </a:lnTo>
                <a:lnTo>
                  <a:pt x="587076" y="58985"/>
                </a:lnTo>
                <a:lnTo>
                  <a:pt x="605544" y="60381"/>
                </a:lnTo>
                <a:lnTo>
                  <a:pt x="622718" y="61925"/>
                </a:lnTo>
                <a:lnTo>
                  <a:pt x="638416" y="63810"/>
                </a:lnTo>
                <a:lnTo>
                  <a:pt x="652902" y="65917"/>
                </a:lnTo>
                <a:lnTo>
                  <a:pt x="668442" y="68099"/>
                </a:lnTo>
                <a:lnTo>
                  <a:pt x="689755" y="70550"/>
                </a:lnTo>
                <a:lnTo>
                  <a:pt x="724722" y="73655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29" name="Group 128"/>
          <p:cNvGrpSpPr/>
          <p:nvPr/>
        </p:nvGrpSpPr>
        <p:grpSpPr>
          <a:xfrm>
            <a:off x="1919739" y="4463917"/>
            <a:ext cx="6106531" cy="785856"/>
            <a:chOff x="1919739" y="4463917"/>
            <a:chExt cx="6106531" cy="785856"/>
          </a:xfrm>
        </p:grpSpPr>
        <p:sp>
          <p:nvSpPr>
            <p:cNvPr id="98" name="Freeform 97"/>
            <p:cNvSpPr/>
            <p:nvPr/>
          </p:nvSpPr>
          <p:spPr>
            <a:xfrm>
              <a:off x="1919739" y="4597005"/>
              <a:ext cx="63172" cy="452726"/>
            </a:xfrm>
            <a:custGeom>
              <a:avLst/>
              <a:gdLst/>
              <a:ahLst/>
              <a:cxnLst/>
              <a:rect l="0" t="0" r="0" b="0"/>
              <a:pathLst>
                <a:path w="63172" h="452726">
                  <a:moveTo>
                    <a:pt x="0" y="0"/>
                  </a:moveTo>
                  <a:lnTo>
                    <a:pt x="68" y="14669"/>
                  </a:lnTo>
                  <a:lnTo>
                    <a:pt x="708" y="28580"/>
                  </a:lnTo>
                  <a:lnTo>
                    <a:pt x="2004" y="43074"/>
                  </a:lnTo>
                  <a:lnTo>
                    <a:pt x="3864" y="58102"/>
                  </a:lnTo>
                  <a:lnTo>
                    <a:pt x="6181" y="73279"/>
                  </a:lnTo>
                  <a:lnTo>
                    <a:pt x="8843" y="88345"/>
                  </a:lnTo>
                  <a:lnTo>
                    <a:pt x="11593" y="103210"/>
                  </a:lnTo>
                  <a:lnTo>
                    <a:pt x="14052" y="117870"/>
                  </a:lnTo>
                  <a:lnTo>
                    <a:pt x="16039" y="132357"/>
                  </a:lnTo>
                  <a:lnTo>
                    <a:pt x="17710" y="146713"/>
                  </a:lnTo>
                  <a:lnTo>
                    <a:pt x="19446" y="160972"/>
                  </a:lnTo>
                  <a:lnTo>
                    <a:pt x="21469" y="175156"/>
                  </a:lnTo>
                  <a:lnTo>
                    <a:pt x="23829" y="189124"/>
                  </a:lnTo>
                  <a:lnTo>
                    <a:pt x="26493" y="202583"/>
                  </a:lnTo>
                  <a:lnTo>
                    <a:pt x="29394" y="215419"/>
                  </a:lnTo>
                  <a:lnTo>
                    <a:pt x="32309" y="227836"/>
                  </a:lnTo>
                  <a:lnTo>
                    <a:pt x="34879" y="240247"/>
                  </a:lnTo>
                  <a:lnTo>
                    <a:pt x="36937" y="252896"/>
                  </a:lnTo>
                  <a:lnTo>
                    <a:pt x="38486" y="265851"/>
                  </a:lnTo>
                  <a:lnTo>
                    <a:pt x="39608" y="279087"/>
                  </a:lnTo>
                  <a:lnTo>
                    <a:pt x="40405" y="292547"/>
                  </a:lnTo>
                  <a:lnTo>
                    <a:pt x="41128" y="306010"/>
                  </a:lnTo>
                  <a:lnTo>
                    <a:pt x="42154" y="319122"/>
                  </a:lnTo>
                  <a:lnTo>
                    <a:pt x="43659" y="331722"/>
                  </a:lnTo>
                  <a:lnTo>
                    <a:pt x="45486" y="343978"/>
                  </a:lnTo>
                  <a:lnTo>
                    <a:pt x="47251" y="356281"/>
                  </a:lnTo>
                  <a:lnTo>
                    <a:pt x="48738" y="368852"/>
                  </a:lnTo>
                  <a:lnTo>
                    <a:pt x="50056" y="381586"/>
                  </a:lnTo>
                  <a:lnTo>
                    <a:pt x="51548" y="394141"/>
                  </a:lnTo>
                  <a:lnTo>
                    <a:pt x="53398" y="406316"/>
                  </a:lnTo>
                  <a:lnTo>
                    <a:pt x="55481" y="417633"/>
                  </a:lnTo>
                  <a:lnTo>
                    <a:pt x="57644" y="428372"/>
                  </a:lnTo>
                  <a:lnTo>
                    <a:pt x="60081" y="439475"/>
                  </a:lnTo>
                  <a:lnTo>
                    <a:pt x="63171" y="45272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2130309" y="4607534"/>
              <a:ext cx="31587" cy="463255"/>
            </a:xfrm>
            <a:custGeom>
              <a:avLst/>
              <a:gdLst/>
              <a:ahLst/>
              <a:cxnLst/>
              <a:rect l="0" t="0" r="0" b="0"/>
              <a:pathLst>
                <a:path w="31587" h="463255">
                  <a:moveTo>
                    <a:pt x="0" y="0"/>
                  </a:moveTo>
                  <a:lnTo>
                    <a:pt x="0" y="14669"/>
                  </a:lnTo>
                  <a:lnTo>
                    <a:pt x="1" y="28580"/>
                  </a:lnTo>
                  <a:lnTo>
                    <a:pt x="1" y="43082"/>
                  </a:lnTo>
                  <a:lnTo>
                    <a:pt x="1" y="58457"/>
                  </a:lnTo>
                  <a:lnTo>
                    <a:pt x="1" y="74930"/>
                  </a:lnTo>
                  <a:lnTo>
                    <a:pt x="5" y="92494"/>
                  </a:lnTo>
                  <a:lnTo>
                    <a:pt x="178" y="110664"/>
                  </a:lnTo>
                  <a:lnTo>
                    <a:pt x="826" y="128620"/>
                  </a:lnTo>
                  <a:lnTo>
                    <a:pt x="2075" y="145928"/>
                  </a:lnTo>
                  <a:lnTo>
                    <a:pt x="3727" y="162987"/>
                  </a:lnTo>
                  <a:lnTo>
                    <a:pt x="5376" y="180806"/>
                  </a:lnTo>
                  <a:lnTo>
                    <a:pt x="6783" y="199893"/>
                  </a:lnTo>
                  <a:lnTo>
                    <a:pt x="8049" y="219628"/>
                  </a:lnTo>
                  <a:lnTo>
                    <a:pt x="9505" y="238592"/>
                  </a:lnTo>
                  <a:lnTo>
                    <a:pt x="11332" y="256019"/>
                  </a:lnTo>
                  <a:lnTo>
                    <a:pt x="13389" y="271973"/>
                  </a:lnTo>
                  <a:lnTo>
                    <a:pt x="15317" y="286983"/>
                  </a:lnTo>
                  <a:lnTo>
                    <a:pt x="16915" y="301490"/>
                  </a:lnTo>
                  <a:lnTo>
                    <a:pt x="18311" y="315911"/>
                  </a:lnTo>
                  <a:lnTo>
                    <a:pt x="19855" y="330687"/>
                  </a:lnTo>
                  <a:lnTo>
                    <a:pt x="21741" y="346009"/>
                  </a:lnTo>
                  <a:lnTo>
                    <a:pt x="23838" y="361711"/>
                  </a:lnTo>
                  <a:lnTo>
                    <a:pt x="25792" y="377397"/>
                  </a:lnTo>
                  <a:lnTo>
                    <a:pt x="27404" y="392822"/>
                  </a:lnTo>
                  <a:lnTo>
                    <a:pt x="28641" y="407512"/>
                  </a:lnTo>
                  <a:lnTo>
                    <a:pt x="29680" y="422238"/>
                  </a:lnTo>
                  <a:lnTo>
                    <a:pt x="30610" y="439409"/>
                  </a:lnTo>
                  <a:lnTo>
                    <a:pt x="31586" y="46325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1982910" y="4887195"/>
              <a:ext cx="126344" cy="25666"/>
            </a:xfrm>
            <a:custGeom>
              <a:avLst/>
              <a:gdLst/>
              <a:ahLst/>
              <a:cxnLst/>
              <a:rect l="0" t="0" r="0" b="0"/>
              <a:pathLst>
                <a:path w="126344" h="25666">
                  <a:moveTo>
                    <a:pt x="126343" y="4608"/>
                  </a:moveTo>
                  <a:lnTo>
                    <a:pt x="117541" y="1808"/>
                  </a:lnTo>
                  <a:lnTo>
                    <a:pt x="109194" y="306"/>
                  </a:lnTo>
                  <a:lnTo>
                    <a:pt x="100491" y="0"/>
                  </a:lnTo>
                  <a:lnTo>
                    <a:pt x="91197" y="679"/>
                  </a:lnTo>
                  <a:lnTo>
                    <a:pt x="81054" y="2147"/>
                  </a:lnTo>
                  <a:lnTo>
                    <a:pt x="70018" y="4216"/>
                  </a:lnTo>
                  <a:lnTo>
                    <a:pt x="58422" y="6764"/>
                  </a:lnTo>
                  <a:lnTo>
                    <a:pt x="45529" y="10094"/>
                  </a:lnTo>
                  <a:lnTo>
                    <a:pt x="27970" y="15612"/>
                  </a:lnTo>
                  <a:lnTo>
                    <a:pt x="0" y="2566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2218338" y="4839161"/>
              <a:ext cx="109407" cy="190131"/>
            </a:xfrm>
            <a:custGeom>
              <a:avLst/>
              <a:gdLst/>
              <a:ahLst/>
              <a:cxnLst/>
              <a:rect l="0" t="0" r="0" b="0"/>
              <a:pathLst>
                <a:path w="109407" h="190131">
                  <a:moveTo>
                    <a:pt x="48842" y="0"/>
                  </a:moveTo>
                  <a:lnTo>
                    <a:pt x="40175" y="3134"/>
                  </a:lnTo>
                  <a:lnTo>
                    <a:pt x="33108" y="7837"/>
                  </a:lnTo>
                  <a:lnTo>
                    <a:pt x="27003" y="14622"/>
                  </a:lnTo>
                  <a:lnTo>
                    <a:pt x="21601" y="23068"/>
                  </a:lnTo>
                  <a:lnTo>
                    <a:pt x="16739" y="32535"/>
                  </a:lnTo>
                  <a:lnTo>
                    <a:pt x="12285" y="42554"/>
                  </a:lnTo>
                  <a:lnTo>
                    <a:pt x="8291" y="53183"/>
                  </a:lnTo>
                  <a:lnTo>
                    <a:pt x="4980" y="64896"/>
                  </a:lnTo>
                  <a:lnTo>
                    <a:pt x="2422" y="77872"/>
                  </a:lnTo>
                  <a:lnTo>
                    <a:pt x="704" y="91686"/>
                  </a:lnTo>
                  <a:lnTo>
                    <a:pt x="0" y="105504"/>
                  </a:lnTo>
                  <a:lnTo>
                    <a:pt x="311" y="118836"/>
                  </a:lnTo>
                  <a:lnTo>
                    <a:pt x="1655" y="131550"/>
                  </a:lnTo>
                  <a:lnTo>
                    <a:pt x="4153" y="143696"/>
                  </a:lnTo>
                  <a:lnTo>
                    <a:pt x="7768" y="155367"/>
                  </a:lnTo>
                  <a:lnTo>
                    <a:pt x="12652" y="166188"/>
                  </a:lnTo>
                  <a:lnTo>
                    <a:pt x="19211" y="175331"/>
                  </a:lnTo>
                  <a:lnTo>
                    <a:pt x="27506" y="182473"/>
                  </a:lnTo>
                  <a:lnTo>
                    <a:pt x="36991" y="187439"/>
                  </a:lnTo>
                  <a:lnTo>
                    <a:pt x="46734" y="189957"/>
                  </a:lnTo>
                  <a:lnTo>
                    <a:pt x="56172" y="190130"/>
                  </a:lnTo>
                  <a:lnTo>
                    <a:pt x="65115" y="188331"/>
                  </a:lnTo>
                  <a:lnTo>
                    <a:pt x="73574" y="185007"/>
                  </a:lnTo>
                  <a:lnTo>
                    <a:pt x="81622" y="180543"/>
                  </a:lnTo>
                  <a:lnTo>
                    <a:pt x="89027" y="174770"/>
                  </a:lnTo>
                  <a:lnTo>
                    <a:pt x="95255" y="167008"/>
                  </a:lnTo>
                  <a:lnTo>
                    <a:pt x="100115" y="157049"/>
                  </a:lnTo>
                  <a:lnTo>
                    <a:pt x="103719" y="145275"/>
                  </a:lnTo>
                  <a:lnTo>
                    <a:pt x="106304" y="132384"/>
                  </a:lnTo>
                  <a:lnTo>
                    <a:pt x="108114" y="118902"/>
                  </a:lnTo>
                  <a:lnTo>
                    <a:pt x="109196" y="105292"/>
                  </a:lnTo>
                  <a:lnTo>
                    <a:pt x="109406" y="92015"/>
                  </a:lnTo>
                  <a:lnTo>
                    <a:pt x="108727" y="79282"/>
                  </a:lnTo>
                  <a:lnTo>
                    <a:pt x="106950" y="67259"/>
                  </a:lnTo>
                  <a:lnTo>
                    <a:pt x="103622" y="56170"/>
                  </a:lnTo>
                  <a:lnTo>
                    <a:pt x="98638" y="46051"/>
                  </a:lnTo>
                  <a:lnTo>
                    <a:pt x="92073" y="37071"/>
                  </a:lnTo>
                  <a:lnTo>
                    <a:pt x="83053" y="28751"/>
                  </a:lnTo>
                  <a:lnTo>
                    <a:pt x="67432" y="20357"/>
                  </a:lnTo>
                  <a:lnTo>
                    <a:pt x="38313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2387594" y="4765461"/>
              <a:ext cx="244019" cy="233457"/>
            </a:xfrm>
            <a:custGeom>
              <a:avLst/>
              <a:gdLst/>
              <a:ahLst/>
              <a:cxnLst/>
              <a:rect l="0" t="0" r="0" b="0"/>
              <a:pathLst>
                <a:path w="244019" h="233457">
                  <a:moveTo>
                    <a:pt x="16456" y="105285"/>
                  </a:moveTo>
                  <a:lnTo>
                    <a:pt x="10723" y="111354"/>
                  </a:lnTo>
                  <a:lnTo>
                    <a:pt x="6439" y="118838"/>
                  </a:lnTo>
                  <a:lnTo>
                    <a:pt x="3237" y="128523"/>
                  </a:lnTo>
                  <a:lnTo>
                    <a:pt x="1049" y="140010"/>
                  </a:lnTo>
                  <a:lnTo>
                    <a:pt x="0" y="152641"/>
                  </a:lnTo>
                  <a:lnTo>
                    <a:pt x="63" y="165906"/>
                  </a:lnTo>
                  <a:lnTo>
                    <a:pt x="1233" y="179182"/>
                  </a:lnTo>
                  <a:lnTo>
                    <a:pt x="3609" y="191693"/>
                  </a:lnTo>
                  <a:lnTo>
                    <a:pt x="7141" y="203085"/>
                  </a:lnTo>
                  <a:lnTo>
                    <a:pt x="11969" y="213051"/>
                  </a:lnTo>
                  <a:lnTo>
                    <a:pt x="18490" y="221155"/>
                  </a:lnTo>
                  <a:lnTo>
                    <a:pt x="26759" y="227339"/>
                  </a:lnTo>
                  <a:lnTo>
                    <a:pt x="36226" y="231527"/>
                  </a:lnTo>
                  <a:lnTo>
                    <a:pt x="45958" y="233456"/>
                  </a:lnTo>
                  <a:lnTo>
                    <a:pt x="55382" y="233197"/>
                  </a:lnTo>
                  <a:lnTo>
                    <a:pt x="64148" y="230923"/>
                  </a:lnTo>
                  <a:lnTo>
                    <a:pt x="71955" y="226740"/>
                  </a:lnTo>
                  <a:lnTo>
                    <a:pt x="78757" y="220893"/>
                  </a:lnTo>
                  <a:lnTo>
                    <a:pt x="84680" y="213714"/>
                  </a:lnTo>
                  <a:lnTo>
                    <a:pt x="89908" y="205535"/>
                  </a:lnTo>
                  <a:lnTo>
                    <a:pt x="94608" y="196629"/>
                  </a:lnTo>
                  <a:lnTo>
                    <a:pt x="98598" y="187211"/>
                  </a:lnTo>
                  <a:lnTo>
                    <a:pt x="101375" y="177437"/>
                  </a:lnTo>
                  <a:lnTo>
                    <a:pt x="102784" y="167489"/>
                  </a:lnTo>
                  <a:lnTo>
                    <a:pt x="103739" y="159948"/>
                  </a:lnTo>
                  <a:lnTo>
                    <a:pt x="105369" y="158161"/>
                  </a:lnTo>
                  <a:lnTo>
                    <a:pt x="107523" y="161470"/>
                  </a:lnTo>
                  <a:lnTo>
                    <a:pt x="110047" y="168370"/>
                  </a:lnTo>
                  <a:lnTo>
                    <a:pt x="113185" y="177181"/>
                  </a:lnTo>
                  <a:lnTo>
                    <a:pt x="117482" y="186160"/>
                  </a:lnTo>
                  <a:lnTo>
                    <a:pt x="123149" y="194367"/>
                  </a:lnTo>
                  <a:lnTo>
                    <a:pt x="130238" y="201216"/>
                  </a:lnTo>
                  <a:lnTo>
                    <a:pt x="138823" y="206159"/>
                  </a:lnTo>
                  <a:lnTo>
                    <a:pt x="148780" y="209114"/>
                  </a:lnTo>
                  <a:lnTo>
                    <a:pt x="159703" y="210172"/>
                  </a:lnTo>
                  <a:lnTo>
                    <a:pt x="171018" y="209388"/>
                  </a:lnTo>
                  <a:lnTo>
                    <a:pt x="182355" y="206976"/>
                  </a:lnTo>
                  <a:lnTo>
                    <a:pt x="193235" y="203091"/>
                  </a:lnTo>
                  <a:lnTo>
                    <a:pt x="203009" y="197744"/>
                  </a:lnTo>
                  <a:lnTo>
                    <a:pt x="211430" y="191077"/>
                  </a:lnTo>
                  <a:lnTo>
                    <a:pt x="218592" y="183330"/>
                  </a:lnTo>
                  <a:lnTo>
                    <a:pt x="224727" y="174760"/>
                  </a:lnTo>
                  <a:lnTo>
                    <a:pt x="230076" y="165585"/>
                  </a:lnTo>
                  <a:lnTo>
                    <a:pt x="234689" y="155814"/>
                  </a:lnTo>
                  <a:lnTo>
                    <a:pt x="238424" y="145271"/>
                  </a:lnTo>
                  <a:lnTo>
                    <a:pt x="241270" y="133917"/>
                  </a:lnTo>
                  <a:lnTo>
                    <a:pt x="243183" y="121851"/>
                  </a:lnTo>
                  <a:lnTo>
                    <a:pt x="244018" y="109220"/>
                  </a:lnTo>
                  <a:lnTo>
                    <a:pt x="243799" y="96171"/>
                  </a:lnTo>
                  <a:lnTo>
                    <a:pt x="242687" y="82984"/>
                  </a:lnTo>
                  <a:lnTo>
                    <a:pt x="240877" y="70057"/>
                  </a:lnTo>
                  <a:lnTo>
                    <a:pt x="238550" y="57596"/>
                  </a:lnTo>
                  <a:lnTo>
                    <a:pt x="235815" y="45873"/>
                  </a:lnTo>
                  <a:lnTo>
                    <a:pt x="232333" y="34065"/>
                  </a:lnTo>
                  <a:lnTo>
                    <a:pt x="226684" y="20018"/>
                  </a:lnTo>
                  <a:lnTo>
                    <a:pt x="21649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2936377" y="4742300"/>
              <a:ext cx="173084" cy="196641"/>
            </a:xfrm>
            <a:custGeom>
              <a:avLst/>
              <a:gdLst/>
              <a:ahLst/>
              <a:cxnLst/>
              <a:rect l="0" t="0" r="0" b="0"/>
              <a:pathLst>
                <a:path w="173084" h="196641">
                  <a:moveTo>
                    <a:pt x="120440" y="23161"/>
                  </a:moveTo>
                  <a:lnTo>
                    <a:pt x="114506" y="17360"/>
                  </a:lnTo>
                  <a:lnTo>
                    <a:pt x="108301" y="12436"/>
                  </a:lnTo>
                  <a:lnTo>
                    <a:pt x="101205" y="7942"/>
                  </a:lnTo>
                  <a:lnTo>
                    <a:pt x="93265" y="4067"/>
                  </a:lnTo>
                  <a:lnTo>
                    <a:pt x="84619" y="1350"/>
                  </a:lnTo>
                  <a:lnTo>
                    <a:pt x="75429" y="0"/>
                  </a:lnTo>
                  <a:lnTo>
                    <a:pt x="66002" y="72"/>
                  </a:lnTo>
                  <a:lnTo>
                    <a:pt x="56760" y="1637"/>
                  </a:lnTo>
                  <a:lnTo>
                    <a:pt x="47921" y="4585"/>
                  </a:lnTo>
                  <a:lnTo>
                    <a:pt x="39513" y="8834"/>
                  </a:lnTo>
                  <a:lnTo>
                    <a:pt x="31480" y="14427"/>
                  </a:lnTo>
                  <a:lnTo>
                    <a:pt x="23750" y="21266"/>
                  </a:lnTo>
                  <a:lnTo>
                    <a:pt x="16575" y="29296"/>
                  </a:lnTo>
                  <a:lnTo>
                    <a:pt x="10508" y="38589"/>
                  </a:lnTo>
                  <a:lnTo>
                    <a:pt x="5765" y="49062"/>
                  </a:lnTo>
                  <a:lnTo>
                    <a:pt x="2411" y="60519"/>
                  </a:lnTo>
                  <a:lnTo>
                    <a:pt x="526" y="72734"/>
                  </a:lnTo>
                  <a:lnTo>
                    <a:pt x="0" y="85501"/>
                  </a:lnTo>
                  <a:lnTo>
                    <a:pt x="595" y="98496"/>
                  </a:lnTo>
                  <a:lnTo>
                    <a:pt x="2049" y="111294"/>
                  </a:lnTo>
                  <a:lnTo>
                    <a:pt x="4136" y="123672"/>
                  </a:lnTo>
                  <a:lnTo>
                    <a:pt x="6841" y="135442"/>
                  </a:lnTo>
                  <a:lnTo>
                    <a:pt x="10333" y="146353"/>
                  </a:lnTo>
                  <a:lnTo>
                    <a:pt x="14650" y="156356"/>
                  </a:lnTo>
                  <a:lnTo>
                    <a:pt x="19854" y="165395"/>
                  </a:lnTo>
                  <a:lnTo>
                    <a:pt x="26104" y="173329"/>
                  </a:lnTo>
                  <a:lnTo>
                    <a:pt x="33391" y="180183"/>
                  </a:lnTo>
                  <a:lnTo>
                    <a:pt x="41725" y="185956"/>
                  </a:lnTo>
                  <a:lnTo>
                    <a:pt x="51223" y="190545"/>
                  </a:lnTo>
                  <a:lnTo>
                    <a:pt x="61826" y="193995"/>
                  </a:lnTo>
                  <a:lnTo>
                    <a:pt x="73029" y="196160"/>
                  </a:lnTo>
                  <a:lnTo>
                    <a:pt x="84009" y="196640"/>
                  </a:lnTo>
                  <a:lnTo>
                    <a:pt x="94320" y="195369"/>
                  </a:lnTo>
                  <a:lnTo>
                    <a:pt x="104037" y="192566"/>
                  </a:lnTo>
                  <a:lnTo>
                    <a:pt x="113557" y="188551"/>
                  </a:lnTo>
                  <a:lnTo>
                    <a:pt x="123138" y="183636"/>
                  </a:lnTo>
                  <a:lnTo>
                    <a:pt x="132621" y="178184"/>
                  </a:lnTo>
                  <a:lnTo>
                    <a:pt x="142534" y="171980"/>
                  </a:lnTo>
                  <a:lnTo>
                    <a:pt x="154872" y="163364"/>
                  </a:lnTo>
                  <a:lnTo>
                    <a:pt x="173083" y="14950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3124480" y="4744404"/>
              <a:ext cx="138320" cy="177725"/>
            </a:xfrm>
            <a:custGeom>
              <a:avLst/>
              <a:gdLst/>
              <a:ahLst/>
              <a:cxnLst/>
              <a:rect l="0" t="0" r="0" b="0"/>
              <a:pathLst>
                <a:path w="138320" h="177725">
                  <a:moveTo>
                    <a:pt x="79736" y="21057"/>
                  </a:moveTo>
                  <a:lnTo>
                    <a:pt x="73802" y="15390"/>
                  </a:lnTo>
                  <a:lnTo>
                    <a:pt x="67597" y="11746"/>
                  </a:lnTo>
                  <a:lnTo>
                    <a:pt x="60506" y="9841"/>
                  </a:lnTo>
                  <a:lnTo>
                    <a:pt x="52739" y="9513"/>
                  </a:lnTo>
                  <a:lnTo>
                    <a:pt x="44740" y="10780"/>
                  </a:lnTo>
                  <a:lnTo>
                    <a:pt x="36804" y="13510"/>
                  </a:lnTo>
                  <a:lnTo>
                    <a:pt x="29202" y="17603"/>
                  </a:lnTo>
                  <a:lnTo>
                    <a:pt x="22257" y="23087"/>
                  </a:lnTo>
                  <a:lnTo>
                    <a:pt x="16078" y="29849"/>
                  </a:lnTo>
                  <a:lnTo>
                    <a:pt x="10762" y="37828"/>
                  </a:lnTo>
                  <a:lnTo>
                    <a:pt x="6481" y="47086"/>
                  </a:lnTo>
                  <a:lnTo>
                    <a:pt x="3234" y="57531"/>
                  </a:lnTo>
                  <a:lnTo>
                    <a:pt x="1036" y="68799"/>
                  </a:lnTo>
                  <a:lnTo>
                    <a:pt x="0" y="80354"/>
                  </a:lnTo>
                  <a:lnTo>
                    <a:pt x="86" y="91860"/>
                  </a:lnTo>
                  <a:lnTo>
                    <a:pt x="1277" y="103026"/>
                  </a:lnTo>
                  <a:lnTo>
                    <a:pt x="3672" y="113523"/>
                  </a:lnTo>
                  <a:lnTo>
                    <a:pt x="7208" y="123248"/>
                  </a:lnTo>
                  <a:lnTo>
                    <a:pt x="11700" y="132271"/>
                  </a:lnTo>
                  <a:lnTo>
                    <a:pt x="16932" y="140726"/>
                  </a:lnTo>
                  <a:lnTo>
                    <a:pt x="22713" y="148746"/>
                  </a:lnTo>
                  <a:lnTo>
                    <a:pt x="29051" y="156288"/>
                  </a:lnTo>
                  <a:lnTo>
                    <a:pt x="36137" y="163134"/>
                  </a:lnTo>
                  <a:lnTo>
                    <a:pt x="44016" y="169210"/>
                  </a:lnTo>
                  <a:lnTo>
                    <a:pt x="52595" y="174103"/>
                  </a:lnTo>
                  <a:lnTo>
                    <a:pt x="61732" y="177026"/>
                  </a:lnTo>
                  <a:lnTo>
                    <a:pt x="71283" y="177724"/>
                  </a:lnTo>
                  <a:lnTo>
                    <a:pt x="80967" y="176242"/>
                  </a:lnTo>
                  <a:lnTo>
                    <a:pt x="90389" y="172662"/>
                  </a:lnTo>
                  <a:lnTo>
                    <a:pt x="99348" y="167255"/>
                  </a:lnTo>
                  <a:lnTo>
                    <a:pt x="107668" y="160391"/>
                  </a:lnTo>
                  <a:lnTo>
                    <a:pt x="115110" y="152430"/>
                  </a:lnTo>
                  <a:lnTo>
                    <a:pt x="121630" y="143669"/>
                  </a:lnTo>
                  <a:lnTo>
                    <a:pt x="127178" y="134180"/>
                  </a:lnTo>
                  <a:lnTo>
                    <a:pt x="131615" y="123826"/>
                  </a:lnTo>
                  <a:lnTo>
                    <a:pt x="134967" y="112605"/>
                  </a:lnTo>
                  <a:lnTo>
                    <a:pt x="137237" y="100799"/>
                  </a:lnTo>
                  <a:lnTo>
                    <a:pt x="138319" y="88873"/>
                  </a:lnTo>
                  <a:lnTo>
                    <a:pt x="138266" y="77115"/>
                  </a:lnTo>
                  <a:lnTo>
                    <a:pt x="137095" y="65779"/>
                  </a:lnTo>
                  <a:lnTo>
                    <a:pt x="134716" y="55166"/>
                  </a:lnTo>
                  <a:lnTo>
                    <a:pt x="131184" y="45368"/>
                  </a:lnTo>
                  <a:lnTo>
                    <a:pt x="126525" y="36466"/>
                  </a:lnTo>
                  <a:lnTo>
                    <a:pt x="120650" y="28625"/>
                  </a:lnTo>
                  <a:lnTo>
                    <a:pt x="113636" y="21835"/>
                  </a:lnTo>
                  <a:lnTo>
                    <a:pt x="106134" y="16086"/>
                  </a:lnTo>
                  <a:lnTo>
                    <a:pt x="98534" y="10899"/>
                  </a:lnTo>
                  <a:lnTo>
                    <a:pt x="90172" y="5816"/>
                  </a:lnTo>
                  <a:lnTo>
                    <a:pt x="79736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3322743" y="4733876"/>
              <a:ext cx="121670" cy="166664"/>
            </a:xfrm>
            <a:custGeom>
              <a:avLst/>
              <a:gdLst/>
              <a:ahLst/>
              <a:cxnLst/>
              <a:rect l="0" t="0" r="0" b="0"/>
              <a:pathLst>
                <a:path w="121670" h="166664">
                  <a:moveTo>
                    <a:pt x="7815" y="31585"/>
                  </a:moveTo>
                  <a:lnTo>
                    <a:pt x="4949" y="40454"/>
                  </a:lnTo>
                  <a:lnTo>
                    <a:pt x="2806" y="49440"/>
                  </a:lnTo>
                  <a:lnTo>
                    <a:pt x="1208" y="59431"/>
                  </a:lnTo>
                  <a:lnTo>
                    <a:pt x="201" y="70239"/>
                  </a:lnTo>
                  <a:lnTo>
                    <a:pt x="0" y="81402"/>
                  </a:lnTo>
                  <a:lnTo>
                    <a:pt x="661" y="92603"/>
                  </a:lnTo>
                  <a:lnTo>
                    <a:pt x="2245" y="103542"/>
                  </a:lnTo>
                  <a:lnTo>
                    <a:pt x="4905" y="113878"/>
                  </a:lnTo>
                  <a:lnTo>
                    <a:pt x="8621" y="123491"/>
                  </a:lnTo>
                  <a:lnTo>
                    <a:pt x="13234" y="132435"/>
                  </a:lnTo>
                  <a:lnTo>
                    <a:pt x="18547" y="140836"/>
                  </a:lnTo>
                  <a:lnTo>
                    <a:pt x="24387" y="148812"/>
                  </a:lnTo>
                  <a:lnTo>
                    <a:pt x="30934" y="155983"/>
                  </a:lnTo>
                  <a:lnTo>
                    <a:pt x="38693" y="161516"/>
                  </a:lnTo>
                  <a:lnTo>
                    <a:pt x="47831" y="165083"/>
                  </a:lnTo>
                  <a:lnTo>
                    <a:pt x="57902" y="166663"/>
                  </a:lnTo>
                  <a:lnTo>
                    <a:pt x="68046" y="166286"/>
                  </a:lnTo>
                  <a:lnTo>
                    <a:pt x="77751" y="164174"/>
                  </a:lnTo>
                  <a:lnTo>
                    <a:pt x="86705" y="160504"/>
                  </a:lnTo>
                  <a:lnTo>
                    <a:pt x="94641" y="155308"/>
                  </a:lnTo>
                  <a:lnTo>
                    <a:pt x="101523" y="148739"/>
                  </a:lnTo>
                  <a:lnTo>
                    <a:pt x="107331" y="140891"/>
                  </a:lnTo>
                  <a:lnTo>
                    <a:pt x="111949" y="131721"/>
                  </a:lnTo>
                  <a:lnTo>
                    <a:pt x="115431" y="121329"/>
                  </a:lnTo>
                  <a:lnTo>
                    <a:pt x="117959" y="109928"/>
                  </a:lnTo>
                  <a:lnTo>
                    <a:pt x="119748" y="97751"/>
                  </a:lnTo>
                  <a:lnTo>
                    <a:pt x="120987" y="85010"/>
                  </a:lnTo>
                  <a:lnTo>
                    <a:pt x="121669" y="72031"/>
                  </a:lnTo>
                  <a:lnTo>
                    <a:pt x="121602" y="59244"/>
                  </a:lnTo>
                  <a:lnTo>
                    <a:pt x="120748" y="46881"/>
                  </a:lnTo>
                  <a:lnTo>
                    <a:pt x="119353" y="35423"/>
                  </a:lnTo>
                  <a:lnTo>
                    <a:pt x="117734" y="24565"/>
                  </a:lnTo>
                  <a:lnTo>
                    <a:pt x="115750" y="13358"/>
                  </a:lnTo>
                  <a:lnTo>
                    <a:pt x="11310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3477957" y="4607534"/>
              <a:ext cx="52644" cy="294799"/>
            </a:xfrm>
            <a:custGeom>
              <a:avLst/>
              <a:gdLst/>
              <a:ahLst/>
              <a:cxnLst/>
              <a:rect l="0" t="0" r="0" b="0"/>
              <a:pathLst>
                <a:path w="52644" h="294799">
                  <a:moveTo>
                    <a:pt x="0" y="0"/>
                  </a:moveTo>
                  <a:lnTo>
                    <a:pt x="2867" y="14602"/>
                  </a:lnTo>
                  <a:lnTo>
                    <a:pt x="5009" y="27872"/>
                  </a:lnTo>
                  <a:lnTo>
                    <a:pt x="6617" y="41078"/>
                  </a:lnTo>
                  <a:lnTo>
                    <a:pt x="7970" y="54593"/>
                  </a:lnTo>
                  <a:lnTo>
                    <a:pt x="9467" y="68750"/>
                  </a:lnTo>
                  <a:lnTo>
                    <a:pt x="11318" y="83652"/>
                  </a:lnTo>
                  <a:lnTo>
                    <a:pt x="13558" y="99071"/>
                  </a:lnTo>
                  <a:lnTo>
                    <a:pt x="16138" y="114568"/>
                  </a:lnTo>
                  <a:lnTo>
                    <a:pt x="18983" y="129879"/>
                  </a:lnTo>
                  <a:lnTo>
                    <a:pt x="21859" y="144922"/>
                  </a:lnTo>
                  <a:lnTo>
                    <a:pt x="24404" y="159709"/>
                  </a:lnTo>
                  <a:lnTo>
                    <a:pt x="26448" y="174280"/>
                  </a:lnTo>
                  <a:lnTo>
                    <a:pt x="28159" y="188523"/>
                  </a:lnTo>
                  <a:lnTo>
                    <a:pt x="29921" y="202175"/>
                  </a:lnTo>
                  <a:lnTo>
                    <a:pt x="31962" y="215138"/>
                  </a:lnTo>
                  <a:lnTo>
                    <a:pt x="34334" y="227472"/>
                  </a:lnTo>
                  <a:lnTo>
                    <a:pt x="37005" y="239296"/>
                  </a:lnTo>
                  <a:lnTo>
                    <a:pt x="39912" y="250719"/>
                  </a:lnTo>
                  <a:lnTo>
                    <a:pt x="42842" y="261395"/>
                  </a:lnTo>
                  <a:lnTo>
                    <a:pt x="45732" y="271569"/>
                  </a:lnTo>
                  <a:lnTo>
                    <a:pt x="48835" y="282138"/>
                  </a:lnTo>
                  <a:lnTo>
                    <a:pt x="52643" y="2947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3591654" y="4463917"/>
              <a:ext cx="116388" cy="446072"/>
            </a:xfrm>
            <a:custGeom>
              <a:avLst/>
              <a:gdLst/>
              <a:ahLst/>
              <a:cxnLst/>
              <a:rect l="0" t="0" r="0" b="0"/>
              <a:pathLst>
                <a:path w="116388" h="446072">
                  <a:moveTo>
                    <a:pt x="86345" y="333129"/>
                  </a:moveTo>
                  <a:lnTo>
                    <a:pt x="83210" y="324529"/>
                  </a:lnTo>
                  <a:lnTo>
                    <a:pt x="78507" y="318103"/>
                  </a:lnTo>
                  <a:lnTo>
                    <a:pt x="71727" y="313303"/>
                  </a:lnTo>
                  <a:lnTo>
                    <a:pt x="63453" y="310107"/>
                  </a:lnTo>
                  <a:lnTo>
                    <a:pt x="54635" y="308859"/>
                  </a:lnTo>
                  <a:lnTo>
                    <a:pt x="45883" y="309576"/>
                  </a:lnTo>
                  <a:lnTo>
                    <a:pt x="37598" y="312158"/>
                  </a:lnTo>
                  <a:lnTo>
                    <a:pt x="30126" y="316547"/>
                  </a:lnTo>
                  <a:lnTo>
                    <a:pt x="23556" y="322531"/>
                  </a:lnTo>
                  <a:lnTo>
                    <a:pt x="17792" y="329801"/>
                  </a:lnTo>
                  <a:lnTo>
                    <a:pt x="12672" y="338042"/>
                  </a:lnTo>
                  <a:lnTo>
                    <a:pt x="8045" y="346988"/>
                  </a:lnTo>
                  <a:lnTo>
                    <a:pt x="4103" y="356434"/>
                  </a:lnTo>
                  <a:lnTo>
                    <a:pt x="1359" y="366226"/>
                  </a:lnTo>
                  <a:lnTo>
                    <a:pt x="0" y="376258"/>
                  </a:lnTo>
                  <a:lnTo>
                    <a:pt x="71" y="386452"/>
                  </a:lnTo>
                  <a:lnTo>
                    <a:pt x="1639" y="396756"/>
                  </a:lnTo>
                  <a:lnTo>
                    <a:pt x="4589" y="407123"/>
                  </a:lnTo>
                  <a:lnTo>
                    <a:pt x="8841" y="417205"/>
                  </a:lnTo>
                  <a:lnTo>
                    <a:pt x="14436" y="426370"/>
                  </a:lnTo>
                  <a:lnTo>
                    <a:pt x="21266" y="434333"/>
                  </a:lnTo>
                  <a:lnTo>
                    <a:pt x="28953" y="440662"/>
                  </a:lnTo>
                  <a:lnTo>
                    <a:pt x="36948" y="444633"/>
                  </a:lnTo>
                  <a:lnTo>
                    <a:pt x="44917" y="446071"/>
                  </a:lnTo>
                  <a:lnTo>
                    <a:pt x="52723" y="445105"/>
                  </a:lnTo>
                  <a:lnTo>
                    <a:pt x="60344" y="441880"/>
                  </a:lnTo>
                  <a:lnTo>
                    <a:pt x="67799" y="436711"/>
                  </a:lnTo>
                  <a:lnTo>
                    <a:pt x="74958" y="429837"/>
                  </a:lnTo>
                  <a:lnTo>
                    <a:pt x="81547" y="421338"/>
                  </a:lnTo>
                  <a:lnTo>
                    <a:pt x="87462" y="411403"/>
                  </a:lnTo>
                  <a:lnTo>
                    <a:pt x="92758" y="400311"/>
                  </a:lnTo>
                  <a:lnTo>
                    <a:pt x="97550" y="388342"/>
                  </a:lnTo>
                  <a:lnTo>
                    <a:pt x="101955" y="375727"/>
                  </a:lnTo>
                  <a:lnTo>
                    <a:pt x="105914" y="362324"/>
                  </a:lnTo>
                  <a:lnTo>
                    <a:pt x="109201" y="347655"/>
                  </a:lnTo>
                  <a:lnTo>
                    <a:pt x="111747" y="331562"/>
                  </a:lnTo>
                  <a:lnTo>
                    <a:pt x="113627" y="314175"/>
                  </a:lnTo>
                  <a:lnTo>
                    <a:pt x="114972" y="295749"/>
                  </a:lnTo>
                  <a:lnTo>
                    <a:pt x="115909" y="276549"/>
                  </a:lnTo>
                  <a:lnTo>
                    <a:pt x="116387" y="257284"/>
                  </a:lnTo>
                  <a:lnTo>
                    <a:pt x="116183" y="239043"/>
                  </a:lnTo>
                  <a:lnTo>
                    <a:pt x="115232" y="222324"/>
                  </a:lnTo>
                  <a:lnTo>
                    <a:pt x="113610" y="206625"/>
                  </a:lnTo>
                  <a:lnTo>
                    <a:pt x="111451" y="190782"/>
                  </a:lnTo>
                  <a:lnTo>
                    <a:pt x="108887" y="174119"/>
                  </a:lnTo>
                  <a:lnTo>
                    <a:pt x="106031" y="156634"/>
                  </a:lnTo>
                  <a:lnTo>
                    <a:pt x="102967" y="138730"/>
                  </a:lnTo>
                  <a:lnTo>
                    <a:pt x="99756" y="120720"/>
                  </a:lnTo>
                  <a:lnTo>
                    <a:pt x="96279" y="102912"/>
                  </a:lnTo>
                  <a:lnTo>
                    <a:pt x="92258" y="85663"/>
                  </a:lnTo>
                  <a:lnTo>
                    <a:pt x="87593" y="69109"/>
                  </a:lnTo>
                  <a:lnTo>
                    <a:pt x="82493" y="53368"/>
                  </a:lnTo>
                  <a:lnTo>
                    <a:pt x="77377" y="38631"/>
                  </a:lnTo>
                  <a:lnTo>
                    <a:pt x="72488" y="24922"/>
                  </a:lnTo>
                  <a:lnTo>
                    <a:pt x="67707" y="12924"/>
                  </a:lnTo>
                  <a:lnTo>
                    <a:pt x="61886" y="4195"/>
                  </a:lnTo>
                  <a:lnTo>
                    <a:pt x="54936" y="0"/>
                  </a:lnTo>
                  <a:lnTo>
                    <a:pt x="48862" y="854"/>
                  </a:lnTo>
                  <a:lnTo>
                    <a:pt x="44250" y="6195"/>
                  </a:lnTo>
                  <a:lnTo>
                    <a:pt x="40938" y="15076"/>
                  </a:lnTo>
                  <a:lnTo>
                    <a:pt x="38624" y="26587"/>
                  </a:lnTo>
                  <a:lnTo>
                    <a:pt x="37036" y="39975"/>
                  </a:lnTo>
                  <a:lnTo>
                    <a:pt x="36122" y="54347"/>
                  </a:lnTo>
                  <a:lnTo>
                    <a:pt x="36034" y="68680"/>
                  </a:lnTo>
                  <a:lnTo>
                    <a:pt x="36791" y="82441"/>
                  </a:lnTo>
                  <a:lnTo>
                    <a:pt x="38282" y="95986"/>
                  </a:lnTo>
                  <a:lnTo>
                    <a:pt x="40355" y="110303"/>
                  </a:lnTo>
                  <a:lnTo>
                    <a:pt x="42861" y="125898"/>
                  </a:lnTo>
                  <a:lnTo>
                    <a:pt x="45679" y="142478"/>
                  </a:lnTo>
                  <a:lnTo>
                    <a:pt x="48716" y="159235"/>
                  </a:lnTo>
                  <a:lnTo>
                    <a:pt x="51906" y="175668"/>
                  </a:lnTo>
                  <a:lnTo>
                    <a:pt x="55199" y="191941"/>
                  </a:lnTo>
                  <a:lnTo>
                    <a:pt x="58563" y="208686"/>
                  </a:lnTo>
                  <a:lnTo>
                    <a:pt x="61975" y="226236"/>
                  </a:lnTo>
                  <a:lnTo>
                    <a:pt x="65420" y="244293"/>
                  </a:lnTo>
                  <a:lnTo>
                    <a:pt x="68885" y="262121"/>
                  </a:lnTo>
                  <a:lnTo>
                    <a:pt x="72361" y="279284"/>
                  </a:lnTo>
                  <a:lnTo>
                    <a:pt x="75691" y="295101"/>
                  </a:lnTo>
                  <a:lnTo>
                    <a:pt x="78900" y="310037"/>
                  </a:lnTo>
                  <a:lnTo>
                    <a:pt x="82272" y="325399"/>
                  </a:lnTo>
                  <a:lnTo>
                    <a:pt x="86345" y="34365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2044767" y="5055647"/>
              <a:ext cx="569854" cy="99369"/>
            </a:xfrm>
            <a:custGeom>
              <a:avLst/>
              <a:gdLst/>
              <a:ahLst/>
              <a:cxnLst/>
              <a:rect l="0" t="0" r="0" b="0"/>
              <a:pathLst>
                <a:path w="569854" h="99369">
                  <a:moveTo>
                    <a:pt x="569853" y="4612"/>
                  </a:moveTo>
                  <a:lnTo>
                    <a:pt x="558118" y="1812"/>
                  </a:lnTo>
                  <a:lnTo>
                    <a:pt x="546990" y="311"/>
                  </a:lnTo>
                  <a:lnTo>
                    <a:pt x="535387" y="0"/>
                  </a:lnTo>
                  <a:lnTo>
                    <a:pt x="523053" y="506"/>
                  </a:lnTo>
                  <a:lnTo>
                    <a:pt x="509744" y="1326"/>
                  </a:lnTo>
                  <a:lnTo>
                    <a:pt x="495439" y="2141"/>
                  </a:lnTo>
                  <a:lnTo>
                    <a:pt x="480435" y="2825"/>
                  </a:lnTo>
                  <a:lnTo>
                    <a:pt x="465221" y="3351"/>
                  </a:lnTo>
                  <a:lnTo>
                    <a:pt x="450108" y="3742"/>
                  </a:lnTo>
                  <a:lnTo>
                    <a:pt x="435369" y="4189"/>
                  </a:lnTo>
                  <a:lnTo>
                    <a:pt x="421319" y="5029"/>
                  </a:lnTo>
                  <a:lnTo>
                    <a:pt x="408037" y="6409"/>
                  </a:lnTo>
                  <a:lnTo>
                    <a:pt x="394796" y="8153"/>
                  </a:lnTo>
                  <a:lnTo>
                    <a:pt x="380226" y="9862"/>
                  </a:lnTo>
                  <a:lnTo>
                    <a:pt x="363683" y="11311"/>
                  </a:lnTo>
                  <a:lnTo>
                    <a:pt x="345671" y="12604"/>
                  </a:lnTo>
                  <a:lnTo>
                    <a:pt x="327421" y="14079"/>
                  </a:lnTo>
                  <a:lnTo>
                    <a:pt x="309703" y="15918"/>
                  </a:lnTo>
                  <a:lnTo>
                    <a:pt x="292758" y="17984"/>
                  </a:lnTo>
                  <a:lnTo>
                    <a:pt x="276553" y="19917"/>
                  </a:lnTo>
                  <a:lnTo>
                    <a:pt x="260957" y="21515"/>
                  </a:lnTo>
                  <a:lnTo>
                    <a:pt x="245824" y="22740"/>
                  </a:lnTo>
                  <a:lnTo>
                    <a:pt x="231028" y="23637"/>
                  </a:lnTo>
                  <a:lnTo>
                    <a:pt x="216457" y="24275"/>
                  </a:lnTo>
                  <a:lnTo>
                    <a:pt x="201548" y="24720"/>
                  </a:lnTo>
                  <a:lnTo>
                    <a:pt x="185327" y="25027"/>
                  </a:lnTo>
                  <a:lnTo>
                    <a:pt x="167387" y="25241"/>
                  </a:lnTo>
                  <a:lnTo>
                    <a:pt x="148456" y="25556"/>
                  </a:lnTo>
                  <a:lnTo>
                    <a:pt x="130049" y="26300"/>
                  </a:lnTo>
                  <a:lnTo>
                    <a:pt x="112994" y="27613"/>
                  </a:lnTo>
                  <a:lnTo>
                    <a:pt x="96953" y="29309"/>
                  </a:lnTo>
                  <a:lnTo>
                    <a:pt x="80821" y="30986"/>
                  </a:lnTo>
                  <a:lnTo>
                    <a:pt x="63944" y="32413"/>
                  </a:lnTo>
                  <a:lnTo>
                    <a:pt x="46642" y="33691"/>
                  </a:lnTo>
                  <a:lnTo>
                    <a:pt x="29919" y="35156"/>
                  </a:lnTo>
                  <a:lnTo>
                    <a:pt x="14414" y="36996"/>
                  </a:lnTo>
                  <a:lnTo>
                    <a:pt x="3201" y="39332"/>
                  </a:lnTo>
                  <a:lnTo>
                    <a:pt x="0" y="41612"/>
                  </a:lnTo>
                  <a:lnTo>
                    <a:pt x="3634" y="42780"/>
                  </a:lnTo>
                  <a:lnTo>
                    <a:pt x="12020" y="42699"/>
                  </a:lnTo>
                  <a:lnTo>
                    <a:pt x="23551" y="41771"/>
                  </a:lnTo>
                  <a:lnTo>
                    <a:pt x="37141" y="40571"/>
                  </a:lnTo>
                  <a:lnTo>
                    <a:pt x="52082" y="39447"/>
                  </a:lnTo>
                  <a:lnTo>
                    <a:pt x="68075" y="38531"/>
                  </a:lnTo>
                  <a:lnTo>
                    <a:pt x="85127" y="37836"/>
                  </a:lnTo>
                  <a:lnTo>
                    <a:pt x="103154" y="37326"/>
                  </a:lnTo>
                  <a:lnTo>
                    <a:pt x="121504" y="36796"/>
                  </a:lnTo>
                  <a:lnTo>
                    <a:pt x="139068" y="35899"/>
                  </a:lnTo>
                  <a:lnTo>
                    <a:pt x="155307" y="34479"/>
                  </a:lnTo>
                  <a:lnTo>
                    <a:pt x="170839" y="32711"/>
                  </a:lnTo>
                  <a:lnTo>
                    <a:pt x="187095" y="30983"/>
                  </a:lnTo>
                  <a:lnTo>
                    <a:pt x="204852" y="29527"/>
                  </a:lnTo>
                  <a:lnTo>
                    <a:pt x="224052" y="28399"/>
                  </a:lnTo>
                  <a:lnTo>
                    <a:pt x="244179" y="27567"/>
                  </a:lnTo>
                  <a:lnTo>
                    <a:pt x="264791" y="26973"/>
                  </a:lnTo>
                  <a:lnTo>
                    <a:pt x="285312" y="26557"/>
                  </a:lnTo>
                  <a:lnTo>
                    <a:pt x="304995" y="26271"/>
                  </a:lnTo>
                  <a:lnTo>
                    <a:pt x="323514" y="26079"/>
                  </a:lnTo>
                  <a:lnTo>
                    <a:pt x="340742" y="26119"/>
                  </a:lnTo>
                  <a:lnTo>
                    <a:pt x="356561" y="26678"/>
                  </a:lnTo>
                  <a:lnTo>
                    <a:pt x="371066" y="27866"/>
                  </a:lnTo>
                  <a:lnTo>
                    <a:pt x="384812" y="29478"/>
                  </a:lnTo>
                  <a:lnTo>
                    <a:pt x="398664" y="31099"/>
                  </a:lnTo>
                  <a:lnTo>
                    <a:pt x="413101" y="32484"/>
                  </a:lnTo>
                  <a:lnTo>
                    <a:pt x="428074" y="33564"/>
                  </a:lnTo>
                  <a:lnTo>
                    <a:pt x="443205" y="34364"/>
                  </a:lnTo>
                  <a:lnTo>
                    <a:pt x="458205" y="34941"/>
                  </a:lnTo>
                  <a:lnTo>
                    <a:pt x="471787" y="35532"/>
                  </a:lnTo>
                  <a:lnTo>
                    <a:pt x="480136" y="37048"/>
                  </a:lnTo>
                  <a:lnTo>
                    <a:pt x="480614" y="39595"/>
                  </a:lnTo>
                  <a:lnTo>
                    <a:pt x="474614" y="41844"/>
                  </a:lnTo>
                  <a:lnTo>
                    <a:pt x="463926" y="43461"/>
                  </a:lnTo>
                  <a:lnTo>
                    <a:pt x="449945" y="44557"/>
                  </a:lnTo>
                  <a:lnTo>
                    <a:pt x="433694" y="45286"/>
                  </a:lnTo>
                  <a:lnTo>
                    <a:pt x="416220" y="45770"/>
                  </a:lnTo>
                  <a:lnTo>
                    <a:pt x="398637" y="46091"/>
                  </a:lnTo>
                  <a:lnTo>
                    <a:pt x="381553" y="46308"/>
                  </a:lnTo>
                  <a:lnTo>
                    <a:pt x="365298" y="46622"/>
                  </a:lnTo>
                  <a:lnTo>
                    <a:pt x="350138" y="47364"/>
                  </a:lnTo>
                  <a:lnTo>
                    <a:pt x="336075" y="48675"/>
                  </a:lnTo>
                  <a:lnTo>
                    <a:pt x="322626" y="50370"/>
                  </a:lnTo>
                  <a:lnTo>
                    <a:pt x="308974" y="52046"/>
                  </a:lnTo>
                  <a:lnTo>
                    <a:pt x="294669" y="53472"/>
                  </a:lnTo>
                  <a:lnTo>
                    <a:pt x="279786" y="54750"/>
                  </a:lnTo>
                  <a:lnTo>
                    <a:pt x="264715" y="56215"/>
                  </a:lnTo>
                  <a:lnTo>
                    <a:pt x="249722" y="58047"/>
                  </a:lnTo>
                  <a:lnTo>
                    <a:pt x="234909" y="60108"/>
                  </a:lnTo>
                  <a:lnTo>
                    <a:pt x="220284" y="62038"/>
                  </a:lnTo>
                  <a:lnTo>
                    <a:pt x="205820" y="63638"/>
                  </a:lnTo>
                  <a:lnTo>
                    <a:pt x="191480" y="65035"/>
                  </a:lnTo>
                  <a:lnTo>
                    <a:pt x="177233" y="66579"/>
                  </a:lnTo>
                  <a:lnTo>
                    <a:pt x="163051" y="68470"/>
                  </a:lnTo>
                  <a:lnTo>
                    <a:pt x="148915" y="70740"/>
                  </a:lnTo>
                  <a:lnTo>
                    <a:pt x="134811" y="73343"/>
                  </a:lnTo>
                  <a:lnTo>
                    <a:pt x="120724" y="76208"/>
                  </a:lnTo>
                  <a:lnTo>
                    <a:pt x="106483" y="79268"/>
                  </a:lnTo>
                  <a:lnTo>
                    <a:pt x="91776" y="82468"/>
                  </a:lnTo>
                  <a:lnTo>
                    <a:pt x="76494" y="85762"/>
                  </a:lnTo>
                  <a:lnTo>
                    <a:pt x="61429" y="88968"/>
                  </a:lnTo>
                  <a:lnTo>
                    <a:pt x="46695" y="92080"/>
                  </a:lnTo>
                  <a:lnTo>
                    <a:pt x="30998" y="95373"/>
                  </a:lnTo>
                  <a:lnTo>
                    <a:pt x="11843" y="9936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3983325" y="4533834"/>
              <a:ext cx="336913" cy="357864"/>
            </a:xfrm>
            <a:custGeom>
              <a:avLst/>
              <a:gdLst/>
              <a:ahLst/>
              <a:cxnLst/>
              <a:rect l="0" t="0" r="0" b="0"/>
              <a:pathLst>
                <a:path w="336913" h="357864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5" y="34462"/>
                  </a:lnTo>
                  <a:lnTo>
                    <a:pt x="177" y="46624"/>
                  </a:lnTo>
                  <a:lnTo>
                    <a:pt x="825" y="59284"/>
                  </a:lnTo>
                  <a:lnTo>
                    <a:pt x="2075" y="72349"/>
                  </a:lnTo>
                  <a:lnTo>
                    <a:pt x="3727" y="86047"/>
                  </a:lnTo>
                  <a:lnTo>
                    <a:pt x="5375" y="100909"/>
                  </a:lnTo>
                  <a:lnTo>
                    <a:pt x="6782" y="117121"/>
                  </a:lnTo>
                  <a:lnTo>
                    <a:pt x="8048" y="134245"/>
                  </a:lnTo>
                  <a:lnTo>
                    <a:pt x="9504" y="151432"/>
                  </a:lnTo>
                  <a:lnTo>
                    <a:pt x="11331" y="168176"/>
                  </a:lnTo>
                  <a:lnTo>
                    <a:pt x="13389" y="184333"/>
                  </a:lnTo>
                  <a:lnTo>
                    <a:pt x="15316" y="199942"/>
                  </a:lnTo>
                  <a:lnTo>
                    <a:pt x="16914" y="215106"/>
                  </a:lnTo>
                  <a:lnTo>
                    <a:pt x="18310" y="229934"/>
                  </a:lnTo>
                  <a:lnTo>
                    <a:pt x="19854" y="244518"/>
                  </a:lnTo>
                  <a:lnTo>
                    <a:pt x="21741" y="258929"/>
                  </a:lnTo>
                  <a:lnTo>
                    <a:pt x="23838" y="273221"/>
                  </a:lnTo>
                  <a:lnTo>
                    <a:pt x="25792" y="287430"/>
                  </a:lnTo>
                  <a:lnTo>
                    <a:pt x="27378" y="301485"/>
                  </a:lnTo>
                  <a:lnTo>
                    <a:pt x="27692" y="311962"/>
                  </a:lnTo>
                  <a:lnTo>
                    <a:pt x="26388" y="314713"/>
                  </a:lnTo>
                  <a:lnTo>
                    <a:pt x="24886" y="311313"/>
                  </a:lnTo>
                  <a:lnTo>
                    <a:pt x="23700" y="303950"/>
                  </a:lnTo>
                  <a:lnTo>
                    <a:pt x="22853" y="294126"/>
                  </a:lnTo>
                  <a:lnTo>
                    <a:pt x="22273" y="282779"/>
                  </a:lnTo>
                  <a:lnTo>
                    <a:pt x="22049" y="270644"/>
                  </a:lnTo>
                  <a:lnTo>
                    <a:pt x="22429" y="258376"/>
                  </a:lnTo>
                  <a:lnTo>
                    <a:pt x="23506" y="246328"/>
                  </a:lnTo>
                  <a:lnTo>
                    <a:pt x="25384" y="234769"/>
                  </a:lnTo>
                  <a:lnTo>
                    <a:pt x="28247" y="223993"/>
                  </a:lnTo>
                  <a:lnTo>
                    <a:pt x="32107" y="214087"/>
                  </a:lnTo>
                  <a:lnTo>
                    <a:pt x="36987" y="205450"/>
                  </a:lnTo>
                  <a:lnTo>
                    <a:pt x="43012" y="198850"/>
                  </a:lnTo>
                  <a:lnTo>
                    <a:pt x="50139" y="194523"/>
                  </a:lnTo>
                  <a:lnTo>
                    <a:pt x="58196" y="192244"/>
                  </a:lnTo>
                  <a:lnTo>
                    <a:pt x="66974" y="191611"/>
                  </a:lnTo>
                  <a:lnTo>
                    <a:pt x="76275" y="192228"/>
                  </a:lnTo>
                  <a:lnTo>
                    <a:pt x="85621" y="194079"/>
                  </a:lnTo>
                  <a:lnTo>
                    <a:pt x="94282" y="197515"/>
                  </a:lnTo>
                  <a:lnTo>
                    <a:pt x="101922" y="202605"/>
                  </a:lnTo>
                  <a:lnTo>
                    <a:pt x="108712" y="209310"/>
                  </a:lnTo>
                  <a:lnTo>
                    <a:pt x="115120" y="217637"/>
                  </a:lnTo>
                  <a:lnTo>
                    <a:pt x="121468" y="227428"/>
                  </a:lnTo>
                  <a:lnTo>
                    <a:pt x="127734" y="238409"/>
                  </a:lnTo>
                  <a:lnTo>
                    <a:pt x="133649" y="250296"/>
                  </a:lnTo>
                  <a:lnTo>
                    <a:pt x="139072" y="262845"/>
                  </a:lnTo>
                  <a:lnTo>
                    <a:pt x="143851" y="275863"/>
                  </a:lnTo>
                  <a:lnTo>
                    <a:pt x="147755" y="289206"/>
                  </a:lnTo>
                  <a:lnTo>
                    <a:pt x="150745" y="302681"/>
                  </a:lnTo>
                  <a:lnTo>
                    <a:pt x="152856" y="312901"/>
                  </a:lnTo>
                  <a:lnTo>
                    <a:pt x="154756" y="315973"/>
                  </a:lnTo>
                  <a:lnTo>
                    <a:pt x="157716" y="313794"/>
                  </a:lnTo>
                  <a:lnTo>
                    <a:pt x="162247" y="308793"/>
                  </a:lnTo>
                  <a:lnTo>
                    <a:pt x="168302" y="302471"/>
                  </a:lnTo>
                  <a:lnTo>
                    <a:pt x="175780" y="295918"/>
                  </a:lnTo>
                  <a:lnTo>
                    <a:pt x="184689" y="290107"/>
                  </a:lnTo>
                  <a:lnTo>
                    <a:pt x="194897" y="285446"/>
                  </a:lnTo>
                  <a:lnTo>
                    <a:pt x="206003" y="281768"/>
                  </a:lnTo>
                  <a:lnTo>
                    <a:pt x="217448" y="278582"/>
                  </a:lnTo>
                  <a:lnTo>
                    <a:pt x="228885" y="275537"/>
                  </a:lnTo>
                  <a:lnTo>
                    <a:pt x="240174" y="272468"/>
                  </a:lnTo>
                  <a:lnTo>
                    <a:pt x="251287" y="269318"/>
                  </a:lnTo>
                  <a:lnTo>
                    <a:pt x="262230" y="266067"/>
                  </a:lnTo>
                  <a:lnTo>
                    <a:pt x="272544" y="262237"/>
                  </a:lnTo>
                  <a:lnTo>
                    <a:pt x="281340" y="256923"/>
                  </a:lnTo>
                  <a:lnTo>
                    <a:pt x="288246" y="249760"/>
                  </a:lnTo>
                  <a:lnTo>
                    <a:pt x="293052" y="241186"/>
                  </a:lnTo>
                  <a:lnTo>
                    <a:pt x="295462" y="232130"/>
                  </a:lnTo>
                  <a:lnTo>
                    <a:pt x="295557" y="223194"/>
                  </a:lnTo>
                  <a:lnTo>
                    <a:pt x="293537" y="214774"/>
                  </a:lnTo>
                  <a:lnTo>
                    <a:pt x="289532" y="207206"/>
                  </a:lnTo>
                  <a:lnTo>
                    <a:pt x="283806" y="200578"/>
                  </a:lnTo>
                  <a:lnTo>
                    <a:pt x="276712" y="195113"/>
                  </a:lnTo>
                  <a:lnTo>
                    <a:pt x="268589" y="191257"/>
                  </a:lnTo>
                  <a:lnTo>
                    <a:pt x="259726" y="189111"/>
                  </a:lnTo>
                  <a:lnTo>
                    <a:pt x="250507" y="188633"/>
                  </a:lnTo>
                  <a:lnTo>
                    <a:pt x="241398" y="189823"/>
                  </a:lnTo>
                  <a:lnTo>
                    <a:pt x="232644" y="192517"/>
                  </a:lnTo>
                  <a:lnTo>
                    <a:pt x="224292" y="196594"/>
                  </a:lnTo>
                  <a:lnTo>
                    <a:pt x="216295" y="202071"/>
                  </a:lnTo>
                  <a:lnTo>
                    <a:pt x="208585" y="208832"/>
                  </a:lnTo>
                  <a:lnTo>
                    <a:pt x="201254" y="216810"/>
                  </a:lnTo>
                  <a:lnTo>
                    <a:pt x="194548" y="226068"/>
                  </a:lnTo>
                  <a:lnTo>
                    <a:pt x="188563" y="236519"/>
                  </a:lnTo>
                  <a:lnTo>
                    <a:pt x="183561" y="247960"/>
                  </a:lnTo>
                  <a:lnTo>
                    <a:pt x="180030" y="260164"/>
                  </a:lnTo>
                  <a:lnTo>
                    <a:pt x="178108" y="272924"/>
                  </a:lnTo>
                  <a:lnTo>
                    <a:pt x="177784" y="285914"/>
                  </a:lnTo>
                  <a:lnTo>
                    <a:pt x="179079" y="298709"/>
                  </a:lnTo>
                  <a:lnTo>
                    <a:pt x="181843" y="311081"/>
                  </a:lnTo>
                  <a:lnTo>
                    <a:pt x="185968" y="322676"/>
                  </a:lnTo>
                  <a:lnTo>
                    <a:pt x="191478" y="332939"/>
                  </a:lnTo>
                  <a:lnTo>
                    <a:pt x="198255" y="341683"/>
                  </a:lnTo>
                  <a:lnTo>
                    <a:pt x="206075" y="348724"/>
                  </a:lnTo>
                  <a:lnTo>
                    <a:pt x="214694" y="353713"/>
                  </a:lnTo>
                  <a:lnTo>
                    <a:pt x="223903" y="356661"/>
                  </a:lnTo>
                  <a:lnTo>
                    <a:pt x="233695" y="357863"/>
                  </a:lnTo>
                  <a:lnTo>
                    <a:pt x="244254" y="357699"/>
                  </a:lnTo>
                  <a:lnTo>
                    <a:pt x="255613" y="356517"/>
                  </a:lnTo>
                  <a:lnTo>
                    <a:pt x="267512" y="354438"/>
                  </a:lnTo>
                  <a:lnTo>
                    <a:pt x="279499" y="351375"/>
                  </a:lnTo>
                  <a:lnTo>
                    <a:pt x="291290" y="347363"/>
                  </a:lnTo>
                  <a:lnTo>
                    <a:pt x="302347" y="342853"/>
                  </a:lnTo>
                  <a:lnTo>
                    <a:pt x="312883" y="338193"/>
                  </a:lnTo>
                  <a:lnTo>
                    <a:pt x="323821" y="332974"/>
                  </a:lnTo>
                  <a:lnTo>
                    <a:pt x="336912" y="3263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4572920" y="4586476"/>
              <a:ext cx="10531" cy="336913"/>
            </a:xfrm>
            <a:custGeom>
              <a:avLst/>
              <a:gdLst/>
              <a:ahLst/>
              <a:cxnLst/>
              <a:rect l="0" t="0" r="0" b="0"/>
              <a:pathLst>
                <a:path w="10531" h="336913">
                  <a:moveTo>
                    <a:pt x="1" y="0"/>
                  </a:moveTo>
                  <a:lnTo>
                    <a:pt x="0" y="11802"/>
                  </a:lnTo>
                  <a:lnTo>
                    <a:pt x="0" y="23571"/>
                  </a:lnTo>
                  <a:lnTo>
                    <a:pt x="0" y="36475"/>
                  </a:lnTo>
                  <a:lnTo>
                    <a:pt x="0" y="50842"/>
                  </a:lnTo>
                  <a:lnTo>
                    <a:pt x="0" y="67115"/>
                  </a:lnTo>
                  <a:lnTo>
                    <a:pt x="5" y="85340"/>
                  </a:lnTo>
                  <a:lnTo>
                    <a:pt x="178" y="105093"/>
                  </a:lnTo>
                  <a:lnTo>
                    <a:pt x="827" y="125710"/>
                  </a:lnTo>
                  <a:lnTo>
                    <a:pt x="2075" y="146715"/>
                  </a:lnTo>
                  <a:lnTo>
                    <a:pt x="3728" y="167696"/>
                  </a:lnTo>
                  <a:lnTo>
                    <a:pt x="5376" y="188235"/>
                  </a:lnTo>
                  <a:lnTo>
                    <a:pt x="6779" y="208153"/>
                  </a:lnTo>
                  <a:lnTo>
                    <a:pt x="7872" y="227308"/>
                  </a:lnTo>
                  <a:lnTo>
                    <a:pt x="8680" y="245492"/>
                  </a:lnTo>
                  <a:lnTo>
                    <a:pt x="9258" y="262677"/>
                  </a:lnTo>
                  <a:lnTo>
                    <a:pt x="9664" y="278590"/>
                  </a:lnTo>
                  <a:lnTo>
                    <a:pt x="9988" y="294289"/>
                  </a:lnTo>
                  <a:lnTo>
                    <a:pt x="10260" y="312271"/>
                  </a:lnTo>
                  <a:lnTo>
                    <a:pt x="10530" y="3369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4478165" y="4708130"/>
              <a:ext cx="178985" cy="15218"/>
            </a:xfrm>
            <a:custGeom>
              <a:avLst/>
              <a:gdLst/>
              <a:ahLst/>
              <a:cxnLst/>
              <a:rect l="0" t="0" r="0" b="0"/>
              <a:pathLst>
                <a:path w="178985" h="15218">
                  <a:moveTo>
                    <a:pt x="178984" y="4688"/>
                  </a:moveTo>
                  <a:lnTo>
                    <a:pt x="167249" y="4621"/>
                  </a:lnTo>
                  <a:lnTo>
                    <a:pt x="156120" y="3981"/>
                  </a:lnTo>
                  <a:lnTo>
                    <a:pt x="144526" y="2694"/>
                  </a:lnTo>
                  <a:lnTo>
                    <a:pt x="132538" y="1180"/>
                  </a:lnTo>
                  <a:lnTo>
                    <a:pt x="120526" y="160"/>
                  </a:lnTo>
                  <a:lnTo>
                    <a:pt x="108723" y="0"/>
                  </a:lnTo>
                  <a:lnTo>
                    <a:pt x="97197" y="727"/>
                  </a:lnTo>
                  <a:lnTo>
                    <a:pt x="85928" y="2213"/>
                  </a:lnTo>
                  <a:lnTo>
                    <a:pt x="74869" y="4285"/>
                  </a:lnTo>
                  <a:lnTo>
                    <a:pt x="63844" y="6635"/>
                  </a:lnTo>
                  <a:lnTo>
                    <a:pt x="51167" y="9066"/>
                  </a:lnTo>
                  <a:lnTo>
                    <a:pt x="32368" y="11786"/>
                  </a:lnTo>
                  <a:lnTo>
                    <a:pt x="0" y="1521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4646621" y="4786518"/>
              <a:ext cx="227168" cy="150495"/>
            </a:xfrm>
            <a:custGeom>
              <a:avLst/>
              <a:gdLst/>
              <a:ahLst/>
              <a:cxnLst/>
              <a:rect l="0" t="0" r="0" b="0"/>
              <a:pathLst>
                <a:path w="227168" h="150495">
                  <a:moveTo>
                    <a:pt x="0" y="10529"/>
                  </a:moveTo>
                  <a:lnTo>
                    <a:pt x="67" y="22264"/>
                  </a:lnTo>
                  <a:lnTo>
                    <a:pt x="706" y="33393"/>
                  </a:lnTo>
                  <a:lnTo>
                    <a:pt x="2003" y="44991"/>
                  </a:lnTo>
                  <a:lnTo>
                    <a:pt x="3864" y="57153"/>
                  </a:lnTo>
                  <a:lnTo>
                    <a:pt x="6179" y="69813"/>
                  </a:lnTo>
                  <a:lnTo>
                    <a:pt x="8850" y="82859"/>
                  </a:lnTo>
                  <a:lnTo>
                    <a:pt x="11947" y="95865"/>
                  </a:lnTo>
                  <a:lnTo>
                    <a:pt x="15702" y="108134"/>
                  </a:lnTo>
                  <a:lnTo>
                    <a:pt x="20196" y="119324"/>
                  </a:lnTo>
                  <a:lnTo>
                    <a:pt x="25518" y="128801"/>
                  </a:lnTo>
                  <a:lnTo>
                    <a:pt x="31846" y="135505"/>
                  </a:lnTo>
                  <a:lnTo>
                    <a:pt x="39172" y="139114"/>
                  </a:lnTo>
                  <a:lnTo>
                    <a:pt x="47023" y="139774"/>
                  </a:lnTo>
                  <a:lnTo>
                    <a:pt x="54600" y="137724"/>
                  </a:lnTo>
                  <a:lnTo>
                    <a:pt x="61468" y="133386"/>
                  </a:lnTo>
                  <a:lnTo>
                    <a:pt x="67551" y="127259"/>
                  </a:lnTo>
                  <a:lnTo>
                    <a:pt x="72944" y="119801"/>
                  </a:lnTo>
                  <a:lnTo>
                    <a:pt x="77809" y="111420"/>
                  </a:lnTo>
                  <a:lnTo>
                    <a:pt x="82793" y="103619"/>
                  </a:lnTo>
                  <a:lnTo>
                    <a:pt x="88603" y="99781"/>
                  </a:lnTo>
                  <a:lnTo>
                    <a:pt x="94555" y="101239"/>
                  </a:lnTo>
                  <a:lnTo>
                    <a:pt x="99743" y="106024"/>
                  </a:lnTo>
                  <a:lnTo>
                    <a:pt x="104379" y="112620"/>
                  </a:lnTo>
                  <a:lnTo>
                    <a:pt x="109048" y="120003"/>
                  </a:lnTo>
                  <a:lnTo>
                    <a:pt x="114087" y="127603"/>
                  </a:lnTo>
                  <a:lnTo>
                    <a:pt x="119908" y="134847"/>
                  </a:lnTo>
                  <a:lnTo>
                    <a:pt x="127084" y="141039"/>
                  </a:lnTo>
                  <a:lnTo>
                    <a:pt x="135787" y="145899"/>
                  </a:lnTo>
                  <a:lnTo>
                    <a:pt x="145542" y="149181"/>
                  </a:lnTo>
                  <a:lnTo>
                    <a:pt x="155464" y="150494"/>
                  </a:lnTo>
                  <a:lnTo>
                    <a:pt x="165020" y="149819"/>
                  </a:lnTo>
                  <a:lnTo>
                    <a:pt x="174043" y="147265"/>
                  </a:lnTo>
                  <a:lnTo>
                    <a:pt x="182554" y="142893"/>
                  </a:lnTo>
                  <a:lnTo>
                    <a:pt x="190642" y="136919"/>
                  </a:lnTo>
                  <a:lnTo>
                    <a:pt x="198243" y="129656"/>
                  </a:lnTo>
                  <a:lnTo>
                    <a:pt x="205135" y="121420"/>
                  </a:lnTo>
                  <a:lnTo>
                    <a:pt x="211254" y="112472"/>
                  </a:lnTo>
                  <a:lnTo>
                    <a:pt x="216517" y="102856"/>
                  </a:lnTo>
                  <a:lnTo>
                    <a:pt x="220755" y="92416"/>
                  </a:lnTo>
                  <a:lnTo>
                    <a:pt x="223971" y="81137"/>
                  </a:lnTo>
                  <a:lnTo>
                    <a:pt x="226148" y="69292"/>
                  </a:lnTo>
                  <a:lnTo>
                    <a:pt x="227167" y="57340"/>
                  </a:lnTo>
                  <a:lnTo>
                    <a:pt x="227081" y="45574"/>
                  </a:lnTo>
                  <a:lnTo>
                    <a:pt x="226221" y="34533"/>
                  </a:lnTo>
                  <a:lnTo>
                    <a:pt x="225027" y="24009"/>
                  </a:lnTo>
                  <a:lnTo>
                    <a:pt x="223398" y="13082"/>
                  </a:lnTo>
                  <a:lnTo>
                    <a:pt x="22109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4941418" y="4860218"/>
              <a:ext cx="10530" cy="115814"/>
            </a:xfrm>
            <a:custGeom>
              <a:avLst/>
              <a:gdLst/>
              <a:ahLst/>
              <a:cxnLst/>
              <a:rect l="0" t="0" r="0" b="0"/>
              <a:pathLst>
                <a:path w="10530" h="115814">
                  <a:moveTo>
                    <a:pt x="0" y="0"/>
                  </a:moveTo>
                  <a:lnTo>
                    <a:pt x="67" y="11667"/>
                  </a:lnTo>
                  <a:lnTo>
                    <a:pt x="708" y="22156"/>
                  </a:lnTo>
                  <a:lnTo>
                    <a:pt x="2000" y="32463"/>
                  </a:lnTo>
                  <a:lnTo>
                    <a:pt x="3686" y="42937"/>
                  </a:lnTo>
                  <a:lnTo>
                    <a:pt x="5355" y="53928"/>
                  </a:lnTo>
                  <a:lnTo>
                    <a:pt x="6768" y="65553"/>
                  </a:lnTo>
                  <a:lnTo>
                    <a:pt x="7869" y="77161"/>
                  </a:lnTo>
                  <a:lnTo>
                    <a:pt x="8799" y="88581"/>
                  </a:lnTo>
                  <a:lnTo>
                    <a:pt x="9640" y="100818"/>
                  </a:lnTo>
                  <a:lnTo>
                    <a:pt x="10529" y="1158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4941418" y="4733876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5036175" y="4818103"/>
              <a:ext cx="136871" cy="146972"/>
            </a:xfrm>
            <a:custGeom>
              <a:avLst/>
              <a:gdLst/>
              <a:ahLst/>
              <a:cxnLst/>
              <a:rect l="0" t="0" r="0" b="0"/>
              <a:pathLst>
                <a:path w="136871" h="146972">
                  <a:moveTo>
                    <a:pt x="0" y="73700"/>
                  </a:moveTo>
                  <a:lnTo>
                    <a:pt x="5800" y="85368"/>
                  </a:lnTo>
                  <a:lnTo>
                    <a:pt x="10725" y="95857"/>
                  </a:lnTo>
                  <a:lnTo>
                    <a:pt x="15232" y="106158"/>
                  </a:lnTo>
                  <a:lnTo>
                    <a:pt x="19625" y="116460"/>
                  </a:lnTo>
                  <a:lnTo>
                    <a:pt x="24288" y="126803"/>
                  </a:lnTo>
                  <a:lnTo>
                    <a:pt x="29342" y="137121"/>
                  </a:lnTo>
                  <a:lnTo>
                    <a:pt x="32678" y="144889"/>
                  </a:lnTo>
                  <a:lnTo>
                    <a:pt x="32353" y="146971"/>
                  </a:lnTo>
                  <a:lnTo>
                    <a:pt x="30206" y="144401"/>
                  </a:lnTo>
                  <a:lnTo>
                    <a:pt x="27336" y="138814"/>
                  </a:lnTo>
                  <a:lnTo>
                    <a:pt x="24157" y="131365"/>
                  </a:lnTo>
                  <a:lnTo>
                    <a:pt x="20995" y="122609"/>
                  </a:lnTo>
                  <a:lnTo>
                    <a:pt x="18231" y="112673"/>
                  </a:lnTo>
                  <a:lnTo>
                    <a:pt x="16035" y="101694"/>
                  </a:lnTo>
                  <a:lnTo>
                    <a:pt x="14557" y="90032"/>
                  </a:lnTo>
                  <a:lnTo>
                    <a:pt x="14012" y="78195"/>
                  </a:lnTo>
                  <a:lnTo>
                    <a:pt x="14433" y="66490"/>
                  </a:lnTo>
                  <a:lnTo>
                    <a:pt x="16021" y="55189"/>
                  </a:lnTo>
                  <a:lnTo>
                    <a:pt x="19214" y="44599"/>
                  </a:lnTo>
                  <a:lnTo>
                    <a:pt x="24108" y="34818"/>
                  </a:lnTo>
                  <a:lnTo>
                    <a:pt x="30666" y="26098"/>
                  </a:lnTo>
                  <a:lnTo>
                    <a:pt x="38888" y="18912"/>
                  </a:lnTo>
                  <a:lnTo>
                    <a:pt x="48604" y="13374"/>
                  </a:lnTo>
                  <a:lnTo>
                    <a:pt x="59533" y="9297"/>
                  </a:lnTo>
                  <a:lnTo>
                    <a:pt x="71385" y="6387"/>
                  </a:lnTo>
                  <a:lnTo>
                    <a:pt x="83891" y="4351"/>
                  </a:lnTo>
                  <a:lnTo>
                    <a:pt x="96248" y="2944"/>
                  </a:lnTo>
                  <a:lnTo>
                    <a:pt x="108329" y="1830"/>
                  </a:lnTo>
                  <a:lnTo>
                    <a:pt x="121190" y="905"/>
                  </a:lnTo>
                  <a:lnTo>
                    <a:pt x="13687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5215159" y="4639119"/>
              <a:ext cx="31587" cy="305327"/>
            </a:xfrm>
            <a:custGeom>
              <a:avLst/>
              <a:gdLst/>
              <a:ahLst/>
              <a:cxnLst/>
              <a:rect l="0" t="0" r="0" b="0"/>
              <a:pathLst>
                <a:path w="31587" h="305327">
                  <a:moveTo>
                    <a:pt x="0" y="0"/>
                  </a:moveTo>
                  <a:lnTo>
                    <a:pt x="68" y="11735"/>
                  </a:lnTo>
                  <a:lnTo>
                    <a:pt x="708" y="22863"/>
                  </a:lnTo>
                  <a:lnTo>
                    <a:pt x="2000" y="34467"/>
                  </a:lnTo>
                  <a:lnTo>
                    <a:pt x="3687" y="46801"/>
                  </a:lnTo>
                  <a:lnTo>
                    <a:pt x="5356" y="60109"/>
                  </a:lnTo>
                  <a:lnTo>
                    <a:pt x="6768" y="74418"/>
                  </a:lnTo>
                  <a:lnTo>
                    <a:pt x="7866" y="89596"/>
                  </a:lnTo>
                  <a:lnTo>
                    <a:pt x="8677" y="105458"/>
                  </a:lnTo>
                  <a:lnTo>
                    <a:pt x="9261" y="121820"/>
                  </a:lnTo>
                  <a:lnTo>
                    <a:pt x="9839" y="138211"/>
                  </a:lnTo>
                  <a:lnTo>
                    <a:pt x="10767" y="153909"/>
                  </a:lnTo>
                  <a:lnTo>
                    <a:pt x="12207" y="168580"/>
                  </a:lnTo>
                  <a:lnTo>
                    <a:pt x="13990" y="182396"/>
                  </a:lnTo>
                  <a:lnTo>
                    <a:pt x="15725" y="195829"/>
                  </a:lnTo>
                  <a:lnTo>
                    <a:pt x="17192" y="209204"/>
                  </a:lnTo>
                  <a:lnTo>
                    <a:pt x="18497" y="222663"/>
                  </a:lnTo>
                  <a:lnTo>
                    <a:pt x="19980" y="236247"/>
                  </a:lnTo>
                  <a:lnTo>
                    <a:pt x="21824" y="249930"/>
                  </a:lnTo>
                  <a:lnTo>
                    <a:pt x="23903" y="263084"/>
                  </a:lnTo>
                  <a:lnTo>
                    <a:pt x="26063" y="275787"/>
                  </a:lnTo>
                  <a:lnTo>
                    <a:pt x="28498" y="289156"/>
                  </a:lnTo>
                  <a:lnTo>
                    <a:pt x="31586" y="3053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5502154" y="4849036"/>
              <a:ext cx="176260" cy="155299"/>
            </a:xfrm>
            <a:custGeom>
              <a:avLst/>
              <a:gdLst/>
              <a:ahLst/>
              <a:cxnLst/>
              <a:rect l="0" t="0" r="0" b="0"/>
              <a:pathLst>
                <a:path w="176260" h="155299">
                  <a:moveTo>
                    <a:pt x="81502" y="84881"/>
                  </a:moveTo>
                  <a:lnTo>
                    <a:pt x="87235" y="78879"/>
                  </a:lnTo>
                  <a:lnTo>
                    <a:pt x="91520" y="72034"/>
                  </a:lnTo>
                  <a:lnTo>
                    <a:pt x="94716" y="63651"/>
                  </a:lnTo>
                  <a:lnTo>
                    <a:pt x="96732" y="54197"/>
                  </a:lnTo>
                  <a:lnTo>
                    <a:pt x="97132" y="44531"/>
                  </a:lnTo>
                  <a:lnTo>
                    <a:pt x="95817" y="35181"/>
                  </a:lnTo>
                  <a:lnTo>
                    <a:pt x="92821" y="26481"/>
                  </a:lnTo>
                  <a:lnTo>
                    <a:pt x="88148" y="18726"/>
                  </a:lnTo>
                  <a:lnTo>
                    <a:pt x="81970" y="11971"/>
                  </a:lnTo>
                  <a:lnTo>
                    <a:pt x="74569" y="6422"/>
                  </a:lnTo>
                  <a:lnTo>
                    <a:pt x="66240" y="2510"/>
                  </a:lnTo>
                  <a:lnTo>
                    <a:pt x="57239" y="330"/>
                  </a:lnTo>
                  <a:lnTo>
                    <a:pt x="47926" y="0"/>
                  </a:lnTo>
                  <a:lnTo>
                    <a:pt x="38756" y="1822"/>
                  </a:lnTo>
                  <a:lnTo>
                    <a:pt x="29969" y="5758"/>
                  </a:lnTo>
                  <a:lnTo>
                    <a:pt x="21935" y="11653"/>
                  </a:lnTo>
                  <a:lnTo>
                    <a:pt x="15216" y="19422"/>
                  </a:lnTo>
                  <a:lnTo>
                    <a:pt x="9996" y="28830"/>
                  </a:lnTo>
                  <a:lnTo>
                    <a:pt x="6134" y="39552"/>
                  </a:lnTo>
                  <a:lnTo>
                    <a:pt x="3368" y="51264"/>
                  </a:lnTo>
                  <a:lnTo>
                    <a:pt x="1434" y="63691"/>
                  </a:lnTo>
                  <a:lnTo>
                    <a:pt x="267" y="76456"/>
                  </a:lnTo>
                  <a:lnTo>
                    <a:pt x="0" y="89099"/>
                  </a:lnTo>
                  <a:lnTo>
                    <a:pt x="636" y="101375"/>
                  </a:lnTo>
                  <a:lnTo>
                    <a:pt x="2213" y="113074"/>
                  </a:lnTo>
                  <a:lnTo>
                    <a:pt x="4874" y="123939"/>
                  </a:lnTo>
                  <a:lnTo>
                    <a:pt x="8598" y="133901"/>
                  </a:lnTo>
                  <a:lnTo>
                    <a:pt x="13388" y="142575"/>
                  </a:lnTo>
                  <a:lnTo>
                    <a:pt x="19352" y="149198"/>
                  </a:lnTo>
                  <a:lnTo>
                    <a:pt x="26434" y="153527"/>
                  </a:lnTo>
                  <a:lnTo>
                    <a:pt x="34291" y="155298"/>
                  </a:lnTo>
                  <a:lnTo>
                    <a:pt x="42402" y="153992"/>
                  </a:lnTo>
                  <a:lnTo>
                    <a:pt x="50442" y="149630"/>
                  </a:lnTo>
                  <a:lnTo>
                    <a:pt x="58127" y="142651"/>
                  </a:lnTo>
                  <a:lnTo>
                    <a:pt x="65135" y="133624"/>
                  </a:lnTo>
                  <a:lnTo>
                    <a:pt x="71360" y="123077"/>
                  </a:lnTo>
                  <a:lnTo>
                    <a:pt x="76708" y="111443"/>
                  </a:lnTo>
                  <a:lnTo>
                    <a:pt x="81011" y="99044"/>
                  </a:lnTo>
                  <a:lnTo>
                    <a:pt x="84292" y="86211"/>
                  </a:lnTo>
                  <a:lnTo>
                    <a:pt x="87204" y="76442"/>
                  </a:lnTo>
                  <a:lnTo>
                    <a:pt x="90536" y="73697"/>
                  </a:lnTo>
                  <a:lnTo>
                    <a:pt x="94369" y="76249"/>
                  </a:lnTo>
                  <a:lnTo>
                    <a:pt x="98967" y="81680"/>
                  </a:lnTo>
                  <a:lnTo>
                    <a:pt x="104647" y="88045"/>
                  </a:lnTo>
                  <a:lnTo>
                    <a:pt x="111462" y="94306"/>
                  </a:lnTo>
                  <a:lnTo>
                    <a:pt x="119385" y="99933"/>
                  </a:lnTo>
                  <a:lnTo>
                    <a:pt x="129526" y="105142"/>
                  </a:lnTo>
                  <a:lnTo>
                    <a:pt x="146129" y="110374"/>
                  </a:lnTo>
                  <a:lnTo>
                    <a:pt x="176259" y="11646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5910040" y="4670704"/>
              <a:ext cx="21058" cy="326385"/>
            </a:xfrm>
            <a:custGeom>
              <a:avLst/>
              <a:gdLst/>
              <a:ahLst/>
              <a:cxnLst/>
              <a:rect l="0" t="0" r="0" b="0"/>
              <a:pathLst>
                <a:path w="21058" h="326385">
                  <a:moveTo>
                    <a:pt x="0" y="0"/>
                  </a:moveTo>
                  <a:lnTo>
                    <a:pt x="0" y="14669"/>
                  </a:lnTo>
                  <a:lnTo>
                    <a:pt x="0" y="28580"/>
                  </a:lnTo>
                  <a:lnTo>
                    <a:pt x="5" y="43083"/>
                  </a:lnTo>
                  <a:lnTo>
                    <a:pt x="177" y="58457"/>
                  </a:lnTo>
                  <a:lnTo>
                    <a:pt x="825" y="74930"/>
                  </a:lnTo>
                  <a:lnTo>
                    <a:pt x="2078" y="92504"/>
                  </a:lnTo>
                  <a:lnTo>
                    <a:pt x="3904" y="111019"/>
                  </a:lnTo>
                  <a:lnTo>
                    <a:pt x="6201" y="130273"/>
                  </a:lnTo>
                  <a:lnTo>
                    <a:pt x="8852" y="150068"/>
                  </a:lnTo>
                  <a:lnTo>
                    <a:pt x="11598" y="170087"/>
                  </a:lnTo>
                  <a:lnTo>
                    <a:pt x="14054" y="189905"/>
                  </a:lnTo>
                  <a:lnTo>
                    <a:pt x="16035" y="209305"/>
                  </a:lnTo>
                  <a:lnTo>
                    <a:pt x="17533" y="228094"/>
                  </a:lnTo>
                  <a:lnTo>
                    <a:pt x="18620" y="246025"/>
                  </a:lnTo>
                  <a:lnTo>
                    <a:pt x="19389" y="263033"/>
                  </a:lnTo>
                  <a:lnTo>
                    <a:pt x="19925" y="278626"/>
                  </a:lnTo>
                  <a:lnTo>
                    <a:pt x="20351" y="293330"/>
                  </a:lnTo>
                  <a:lnTo>
                    <a:pt x="20707" y="308438"/>
                  </a:lnTo>
                  <a:lnTo>
                    <a:pt x="21057" y="3263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5994151" y="4835762"/>
              <a:ext cx="210688" cy="140270"/>
            </a:xfrm>
            <a:custGeom>
              <a:avLst/>
              <a:gdLst/>
              <a:ahLst/>
              <a:cxnLst/>
              <a:rect l="0" t="0" r="0" b="0"/>
              <a:pathLst>
                <a:path w="210688" h="140270">
                  <a:moveTo>
                    <a:pt x="105402" y="45512"/>
                  </a:moveTo>
                  <a:lnTo>
                    <a:pt x="102401" y="36778"/>
                  </a:lnTo>
                  <a:lnTo>
                    <a:pt x="98979" y="29072"/>
                  </a:lnTo>
                  <a:lnTo>
                    <a:pt x="94774" y="21679"/>
                  </a:lnTo>
                  <a:lnTo>
                    <a:pt x="89528" y="14763"/>
                  </a:lnTo>
                  <a:lnTo>
                    <a:pt x="82750" y="8881"/>
                  </a:lnTo>
                  <a:lnTo>
                    <a:pt x="74318" y="4271"/>
                  </a:lnTo>
                  <a:lnTo>
                    <a:pt x="64577" y="1177"/>
                  </a:lnTo>
                  <a:lnTo>
                    <a:pt x="54134" y="0"/>
                  </a:lnTo>
                  <a:lnTo>
                    <a:pt x="43420" y="773"/>
                  </a:lnTo>
                  <a:lnTo>
                    <a:pt x="32977" y="3393"/>
                  </a:lnTo>
                  <a:lnTo>
                    <a:pt x="23504" y="7810"/>
                  </a:lnTo>
                  <a:lnTo>
                    <a:pt x="15297" y="13824"/>
                  </a:lnTo>
                  <a:lnTo>
                    <a:pt x="8620" y="21453"/>
                  </a:lnTo>
                  <a:lnTo>
                    <a:pt x="3876" y="31000"/>
                  </a:lnTo>
                  <a:lnTo>
                    <a:pt x="1092" y="42450"/>
                  </a:lnTo>
                  <a:lnTo>
                    <a:pt x="0" y="55205"/>
                  </a:lnTo>
                  <a:lnTo>
                    <a:pt x="239" y="68297"/>
                  </a:lnTo>
                  <a:lnTo>
                    <a:pt x="1471" y="81131"/>
                  </a:lnTo>
                  <a:lnTo>
                    <a:pt x="3582" y="93339"/>
                  </a:lnTo>
                  <a:lnTo>
                    <a:pt x="6668" y="104611"/>
                  </a:lnTo>
                  <a:lnTo>
                    <a:pt x="10714" y="114878"/>
                  </a:lnTo>
                  <a:lnTo>
                    <a:pt x="15904" y="123772"/>
                  </a:lnTo>
                  <a:lnTo>
                    <a:pt x="22677" y="130551"/>
                  </a:lnTo>
                  <a:lnTo>
                    <a:pt x="31113" y="134992"/>
                  </a:lnTo>
                  <a:lnTo>
                    <a:pt x="40525" y="137010"/>
                  </a:lnTo>
                  <a:lnTo>
                    <a:pt x="49687" y="136403"/>
                  </a:lnTo>
                  <a:lnTo>
                    <a:pt x="57922" y="133332"/>
                  </a:lnTo>
                  <a:lnTo>
                    <a:pt x="65243" y="128374"/>
                  </a:lnTo>
                  <a:lnTo>
                    <a:pt x="72075" y="122307"/>
                  </a:lnTo>
                  <a:lnTo>
                    <a:pt x="78734" y="115672"/>
                  </a:lnTo>
                  <a:lnTo>
                    <a:pt x="85055" y="108442"/>
                  </a:lnTo>
                  <a:lnTo>
                    <a:pt x="90482" y="100152"/>
                  </a:lnTo>
                  <a:lnTo>
                    <a:pt x="94795" y="90646"/>
                  </a:lnTo>
                  <a:lnTo>
                    <a:pt x="99020" y="81246"/>
                  </a:lnTo>
                  <a:lnTo>
                    <a:pt x="104217" y="74788"/>
                  </a:lnTo>
                  <a:lnTo>
                    <a:pt x="109829" y="72693"/>
                  </a:lnTo>
                  <a:lnTo>
                    <a:pt x="115681" y="74401"/>
                  </a:lnTo>
                  <a:lnTo>
                    <a:pt x="121777" y="78904"/>
                  </a:lnTo>
                  <a:lnTo>
                    <a:pt x="128099" y="85191"/>
                  </a:lnTo>
                  <a:lnTo>
                    <a:pt x="134612" y="92336"/>
                  </a:lnTo>
                  <a:lnTo>
                    <a:pt x="141278" y="99772"/>
                  </a:lnTo>
                  <a:lnTo>
                    <a:pt x="148222" y="107073"/>
                  </a:lnTo>
                  <a:lnTo>
                    <a:pt x="155717" y="113835"/>
                  </a:lnTo>
                  <a:lnTo>
                    <a:pt x="163864" y="119901"/>
                  </a:lnTo>
                  <a:lnTo>
                    <a:pt x="172345" y="125163"/>
                  </a:lnTo>
                  <a:lnTo>
                    <a:pt x="181462" y="129971"/>
                  </a:lnTo>
                  <a:lnTo>
                    <a:pt x="193133" y="134747"/>
                  </a:lnTo>
                  <a:lnTo>
                    <a:pt x="210687" y="14026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6206064" y="4786518"/>
              <a:ext cx="130239" cy="171653"/>
            </a:xfrm>
            <a:custGeom>
              <a:avLst/>
              <a:gdLst/>
              <a:ahLst/>
              <a:cxnLst/>
              <a:rect l="0" t="0" r="0" b="0"/>
              <a:pathLst>
                <a:path w="130239" h="171653">
                  <a:moveTo>
                    <a:pt x="114588" y="0"/>
                  </a:moveTo>
                  <a:lnTo>
                    <a:pt x="102919" y="67"/>
                  </a:lnTo>
                  <a:lnTo>
                    <a:pt x="92431" y="707"/>
                  </a:lnTo>
                  <a:lnTo>
                    <a:pt x="82134" y="2009"/>
                  </a:lnTo>
                  <a:lnTo>
                    <a:pt x="72005" y="4041"/>
                  </a:lnTo>
                  <a:lnTo>
                    <a:pt x="62310" y="7006"/>
                  </a:lnTo>
                  <a:lnTo>
                    <a:pt x="53174" y="10925"/>
                  </a:lnTo>
                  <a:lnTo>
                    <a:pt x="44571" y="15674"/>
                  </a:lnTo>
                  <a:lnTo>
                    <a:pt x="36409" y="21078"/>
                  </a:lnTo>
                  <a:lnTo>
                    <a:pt x="28591" y="26975"/>
                  </a:lnTo>
                  <a:lnTo>
                    <a:pt x="21186" y="33390"/>
                  </a:lnTo>
                  <a:lnTo>
                    <a:pt x="14433" y="40527"/>
                  </a:lnTo>
                  <a:lnTo>
                    <a:pt x="8421" y="48435"/>
                  </a:lnTo>
                  <a:lnTo>
                    <a:pt x="3570" y="56864"/>
                  </a:lnTo>
                  <a:lnTo>
                    <a:pt x="674" y="65368"/>
                  </a:lnTo>
                  <a:lnTo>
                    <a:pt x="0" y="73671"/>
                  </a:lnTo>
                  <a:lnTo>
                    <a:pt x="1668" y="81363"/>
                  </a:lnTo>
                  <a:lnTo>
                    <a:pt x="5904" y="87844"/>
                  </a:lnTo>
                  <a:lnTo>
                    <a:pt x="12565" y="92898"/>
                  </a:lnTo>
                  <a:lnTo>
                    <a:pt x="21087" y="96476"/>
                  </a:lnTo>
                  <a:lnTo>
                    <a:pt x="30700" y="98519"/>
                  </a:lnTo>
                  <a:lnTo>
                    <a:pt x="40860" y="99163"/>
                  </a:lnTo>
                  <a:lnTo>
                    <a:pt x="51269" y="98989"/>
                  </a:lnTo>
                  <a:lnTo>
                    <a:pt x="61784" y="98882"/>
                  </a:lnTo>
                  <a:lnTo>
                    <a:pt x="72335" y="99339"/>
                  </a:lnTo>
                  <a:lnTo>
                    <a:pt x="82894" y="100482"/>
                  </a:lnTo>
                  <a:lnTo>
                    <a:pt x="93451" y="102247"/>
                  </a:lnTo>
                  <a:lnTo>
                    <a:pt x="103984" y="104524"/>
                  </a:lnTo>
                  <a:lnTo>
                    <a:pt x="113838" y="107680"/>
                  </a:lnTo>
                  <a:lnTo>
                    <a:pt x="121786" y="112533"/>
                  </a:lnTo>
                  <a:lnTo>
                    <a:pt x="127301" y="119378"/>
                  </a:lnTo>
                  <a:lnTo>
                    <a:pt x="130188" y="127567"/>
                  </a:lnTo>
                  <a:lnTo>
                    <a:pt x="130238" y="135833"/>
                  </a:lnTo>
                  <a:lnTo>
                    <a:pt x="127633" y="143419"/>
                  </a:lnTo>
                  <a:lnTo>
                    <a:pt x="122665" y="149949"/>
                  </a:lnTo>
                  <a:lnTo>
                    <a:pt x="115537" y="155177"/>
                  </a:lnTo>
                  <a:lnTo>
                    <a:pt x="106570" y="159134"/>
                  </a:lnTo>
                  <a:lnTo>
                    <a:pt x="96316" y="162180"/>
                  </a:lnTo>
                  <a:lnTo>
                    <a:pt x="85451" y="164863"/>
                  </a:lnTo>
                  <a:lnTo>
                    <a:pt x="74413" y="167523"/>
                  </a:lnTo>
                  <a:lnTo>
                    <a:pt x="63468" y="169956"/>
                  </a:lnTo>
                  <a:lnTo>
                    <a:pt x="51531" y="171652"/>
                  </a:lnTo>
                  <a:lnTo>
                    <a:pt x="35324" y="171645"/>
                  </a:lnTo>
                  <a:lnTo>
                    <a:pt x="9303" y="1684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6395832" y="4775989"/>
              <a:ext cx="122241" cy="174466"/>
            </a:xfrm>
            <a:custGeom>
              <a:avLst/>
              <a:gdLst/>
              <a:ahLst/>
              <a:cxnLst/>
              <a:rect l="0" t="0" r="0" b="0"/>
              <a:pathLst>
                <a:path w="122241" h="174466">
                  <a:moveTo>
                    <a:pt x="82747" y="0"/>
                  </a:moveTo>
                  <a:lnTo>
                    <a:pt x="73946" y="2934"/>
                  </a:lnTo>
                  <a:lnTo>
                    <a:pt x="65599" y="5716"/>
                  </a:lnTo>
                  <a:lnTo>
                    <a:pt x="56905" y="8620"/>
                  </a:lnTo>
                  <a:lnTo>
                    <a:pt x="47957" y="11833"/>
                  </a:lnTo>
                  <a:lnTo>
                    <a:pt x="39110" y="15647"/>
                  </a:lnTo>
                  <a:lnTo>
                    <a:pt x="30577" y="20169"/>
                  </a:lnTo>
                  <a:lnTo>
                    <a:pt x="22561" y="25505"/>
                  </a:lnTo>
                  <a:lnTo>
                    <a:pt x="15332" y="31841"/>
                  </a:lnTo>
                  <a:lnTo>
                    <a:pt x="8968" y="39175"/>
                  </a:lnTo>
                  <a:lnTo>
                    <a:pt x="3866" y="47201"/>
                  </a:lnTo>
                  <a:lnTo>
                    <a:pt x="794" y="55426"/>
                  </a:lnTo>
                  <a:lnTo>
                    <a:pt x="0" y="63538"/>
                  </a:lnTo>
                  <a:lnTo>
                    <a:pt x="1586" y="71101"/>
                  </a:lnTo>
                  <a:lnTo>
                    <a:pt x="5765" y="77495"/>
                  </a:lnTo>
                  <a:lnTo>
                    <a:pt x="12387" y="82489"/>
                  </a:lnTo>
                  <a:lnTo>
                    <a:pt x="20883" y="86028"/>
                  </a:lnTo>
                  <a:lnTo>
                    <a:pt x="30478" y="88044"/>
                  </a:lnTo>
                  <a:lnTo>
                    <a:pt x="40627" y="88670"/>
                  </a:lnTo>
                  <a:lnTo>
                    <a:pt x="51029" y="88484"/>
                  </a:lnTo>
                  <a:lnTo>
                    <a:pt x="61538" y="88369"/>
                  </a:lnTo>
                  <a:lnTo>
                    <a:pt x="72082" y="88826"/>
                  </a:lnTo>
                  <a:lnTo>
                    <a:pt x="82466" y="90138"/>
                  </a:lnTo>
                  <a:lnTo>
                    <a:pt x="92373" y="92549"/>
                  </a:lnTo>
                  <a:lnTo>
                    <a:pt x="101657" y="96068"/>
                  </a:lnTo>
                  <a:lnTo>
                    <a:pt x="109858" y="100704"/>
                  </a:lnTo>
                  <a:lnTo>
                    <a:pt x="116158" y="106556"/>
                  </a:lnTo>
                  <a:lnTo>
                    <a:pt x="120274" y="113559"/>
                  </a:lnTo>
                  <a:lnTo>
                    <a:pt x="122240" y="121360"/>
                  </a:lnTo>
                  <a:lnTo>
                    <a:pt x="122130" y="129434"/>
                  </a:lnTo>
                  <a:lnTo>
                    <a:pt x="120202" y="137449"/>
                  </a:lnTo>
                  <a:lnTo>
                    <a:pt x="116655" y="145116"/>
                  </a:lnTo>
                  <a:lnTo>
                    <a:pt x="111542" y="152113"/>
                  </a:lnTo>
                  <a:lnTo>
                    <a:pt x="105030" y="158329"/>
                  </a:lnTo>
                  <a:lnTo>
                    <a:pt x="97220" y="163673"/>
                  </a:lnTo>
                  <a:lnTo>
                    <a:pt x="88076" y="167972"/>
                  </a:lnTo>
                  <a:lnTo>
                    <a:pt x="77710" y="171231"/>
                  </a:lnTo>
                  <a:lnTo>
                    <a:pt x="66565" y="173415"/>
                  </a:lnTo>
                  <a:lnTo>
                    <a:pt x="54021" y="174465"/>
                  </a:lnTo>
                  <a:lnTo>
                    <a:pt x="36747" y="173356"/>
                  </a:lnTo>
                  <a:lnTo>
                    <a:pt x="9048" y="16845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6556667" y="4786518"/>
              <a:ext cx="131992" cy="189227"/>
            </a:xfrm>
            <a:custGeom>
              <a:avLst/>
              <a:gdLst/>
              <a:ahLst/>
              <a:cxnLst/>
              <a:rect l="0" t="0" r="0" b="0"/>
              <a:pathLst>
                <a:path w="131992" h="189227">
                  <a:moveTo>
                    <a:pt x="58782" y="21057"/>
                  </a:moveTo>
                  <a:lnTo>
                    <a:pt x="50048" y="18391"/>
                  </a:lnTo>
                  <a:lnTo>
                    <a:pt x="42341" y="18170"/>
                  </a:lnTo>
                  <a:lnTo>
                    <a:pt x="34943" y="20457"/>
                  </a:lnTo>
                  <a:lnTo>
                    <a:pt x="27855" y="24855"/>
                  </a:lnTo>
                  <a:lnTo>
                    <a:pt x="21326" y="30956"/>
                  </a:lnTo>
                  <a:lnTo>
                    <a:pt x="15458" y="38363"/>
                  </a:lnTo>
                  <a:lnTo>
                    <a:pt x="10366" y="46893"/>
                  </a:lnTo>
                  <a:lnTo>
                    <a:pt x="6244" y="56578"/>
                  </a:lnTo>
                  <a:lnTo>
                    <a:pt x="3107" y="67344"/>
                  </a:lnTo>
                  <a:lnTo>
                    <a:pt x="983" y="79010"/>
                  </a:lnTo>
                  <a:lnTo>
                    <a:pt x="0" y="91371"/>
                  </a:lnTo>
                  <a:lnTo>
                    <a:pt x="114" y="104240"/>
                  </a:lnTo>
                  <a:lnTo>
                    <a:pt x="1155" y="117305"/>
                  </a:lnTo>
                  <a:lnTo>
                    <a:pt x="2917" y="130149"/>
                  </a:lnTo>
                  <a:lnTo>
                    <a:pt x="5220" y="142556"/>
                  </a:lnTo>
                  <a:lnTo>
                    <a:pt x="8239" y="154174"/>
                  </a:lnTo>
                  <a:lnTo>
                    <a:pt x="12476" y="164452"/>
                  </a:lnTo>
                  <a:lnTo>
                    <a:pt x="18110" y="173206"/>
                  </a:lnTo>
                  <a:lnTo>
                    <a:pt x="25183" y="180254"/>
                  </a:lnTo>
                  <a:lnTo>
                    <a:pt x="33760" y="185247"/>
                  </a:lnTo>
                  <a:lnTo>
                    <a:pt x="43708" y="188195"/>
                  </a:lnTo>
                  <a:lnTo>
                    <a:pt x="54456" y="189226"/>
                  </a:lnTo>
                  <a:lnTo>
                    <a:pt x="65121" y="188415"/>
                  </a:lnTo>
                  <a:lnTo>
                    <a:pt x="75208" y="185980"/>
                  </a:lnTo>
                  <a:lnTo>
                    <a:pt x="84436" y="182077"/>
                  </a:lnTo>
                  <a:lnTo>
                    <a:pt x="92560" y="176717"/>
                  </a:lnTo>
                  <a:lnTo>
                    <a:pt x="99584" y="170035"/>
                  </a:lnTo>
                  <a:lnTo>
                    <a:pt x="105826" y="162109"/>
                  </a:lnTo>
                  <a:lnTo>
                    <a:pt x="111801" y="152887"/>
                  </a:lnTo>
                  <a:lnTo>
                    <a:pt x="117817" y="142465"/>
                  </a:lnTo>
                  <a:lnTo>
                    <a:pt x="123505" y="131212"/>
                  </a:lnTo>
                  <a:lnTo>
                    <a:pt x="127960" y="119667"/>
                  </a:lnTo>
                  <a:lnTo>
                    <a:pt x="130768" y="108163"/>
                  </a:lnTo>
                  <a:lnTo>
                    <a:pt x="131991" y="96830"/>
                  </a:lnTo>
                  <a:lnTo>
                    <a:pt x="131899" y="85687"/>
                  </a:lnTo>
                  <a:lnTo>
                    <a:pt x="130792" y="74710"/>
                  </a:lnTo>
                  <a:lnTo>
                    <a:pt x="128779" y="63863"/>
                  </a:lnTo>
                  <a:lnTo>
                    <a:pt x="125766" y="53113"/>
                  </a:lnTo>
                  <a:lnTo>
                    <a:pt x="121773" y="42446"/>
                  </a:lnTo>
                  <a:lnTo>
                    <a:pt x="116619" y="32332"/>
                  </a:lnTo>
                  <a:lnTo>
                    <a:pt x="109871" y="23678"/>
                  </a:lnTo>
                  <a:lnTo>
                    <a:pt x="101455" y="16862"/>
                  </a:lnTo>
                  <a:lnTo>
                    <a:pt x="92188" y="11767"/>
                  </a:lnTo>
                  <a:lnTo>
                    <a:pt x="82678" y="7548"/>
                  </a:lnTo>
                  <a:lnTo>
                    <a:pt x="72095" y="3838"/>
                  </a:lnTo>
                  <a:lnTo>
                    <a:pt x="5878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6752320" y="4660176"/>
              <a:ext cx="133978" cy="210571"/>
            </a:xfrm>
            <a:custGeom>
              <a:avLst/>
              <a:gdLst/>
              <a:ahLst/>
              <a:cxnLst/>
              <a:rect l="0" t="0" r="0" b="0"/>
              <a:pathLst>
                <a:path w="133978" h="210571">
                  <a:moveTo>
                    <a:pt x="0" y="0"/>
                  </a:moveTo>
                  <a:lnTo>
                    <a:pt x="11669" y="67"/>
                  </a:lnTo>
                  <a:lnTo>
                    <a:pt x="22157" y="708"/>
                  </a:lnTo>
                  <a:lnTo>
                    <a:pt x="32458" y="2004"/>
                  </a:lnTo>
                  <a:lnTo>
                    <a:pt x="42760" y="3864"/>
                  </a:lnTo>
                  <a:lnTo>
                    <a:pt x="53103" y="6180"/>
                  </a:lnTo>
                  <a:lnTo>
                    <a:pt x="63492" y="8847"/>
                  </a:lnTo>
                  <a:lnTo>
                    <a:pt x="73921" y="11771"/>
                  </a:lnTo>
                  <a:lnTo>
                    <a:pt x="84378" y="14877"/>
                  </a:lnTo>
                  <a:lnTo>
                    <a:pt x="94849" y="18122"/>
                  </a:lnTo>
                  <a:lnTo>
                    <a:pt x="104999" y="21791"/>
                  </a:lnTo>
                  <a:lnTo>
                    <a:pt x="114208" y="26472"/>
                  </a:lnTo>
                  <a:lnTo>
                    <a:pt x="122202" y="32405"/>
                  </a:lnTo>
                  <a:lnTo>
                    <a:pt x="128550" y="39508"/>
                  </a:lnTo>
                  <a:lnTo>
                    <a:pt x="132534" y="47573"/>
                  </a:lnTo>
                  <a:lnTo>
                    <a:pt x="133977" y="56356"/>
                  </a:lnTo>
                  <a:lnTo>
                    <a:pt x="132843" y="65167"/>
                  </a:lnTo>
                  <a:lnTo>
                    <a:pt x="128974" y="72929"/>
                  </a:lnTo>
                  <a:lnTo>
                    <a:pt x="122563" y="79144"/>
                  </a:lnTo>
                  <a:lnTo>
                    <a:pt x="114212" y="83991"/>
                  </a:lnTo>
                  <a:lnTo>
                    <a:pt x="104714" y="88024"/>
                  </a:lnTo>
                  <a:lnTo>
                    <a:pt x="94634" y="91676"/>
                  </a:lnTo>
                  <a:lnTo>
                    <a:pt x="84449" y="95506"/>
                  </a:lnTo>
                  <a:lnTo>
                    <a:pt x="74618" y="100238"/>
                  </a:lnTo>
                  <a:lnTo>
                    <a:pt x="65357" y="106175"/>
                  </a:lnTo>
                  <a:lnTo>
                    <a:pt x="57158" y="113269"/>
                  </a:lnTo>
                  <a:lnTo>
                    <a:pt x="50852" y="121320"/>
                  </a:lnTo>
                  <a:lnTo>
                    <a:pt x="46723" y="130104"/>
                  </a:lnTo>
                  <a:lnTo>
                    <a:pt x="44576" y="139423"/>
                  </a:lnTo>
                  <a:lnTo>
                    <a:pt x="44033" y="149122"/>
                  </a:lnTo>
                  <a:lnTo>
                    <a:pt x="44695" y="159078"/>
                  </a:lnTo>
                  <a:lnTo>
                    <a:pt x="46076" y="168945"/>
                  </a:lnTo>
                  <a:lnTo>
                    <a:pt x="47740" y="179222"/>
                  </a:lnTo>
                  <a:lnTo>
                    <a:pt x="49827" y="191929"/>
                  </a:lnTo>
                  <a:lnTo>
                    <a:pt x="52642" y="2105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6804962" y="4965503"/>
              <a:ext cx="1" cy="31586"/>
            </a:xfrm>
            <a:custGeom>
              <a:avLst/>
              <a:gdLst/>
              <a:ahLst/>
              <a:cxnLst/>
              <a:rect l="0" t="0" r="0" b="0"/>
              <a:pathLst>
                <a:path w="1" h="31586">
                  <a:moveTo>
                    <a:pt x="0" y="0"/>
                  </a:move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7196446" y="4712819"/>
              <a:ext cx="438805" cy="459171"/>
            </a:xfrm>
            <a:custGeom>
              <a:avLst/>
              <a:gdLst/>
              <a:ahLst/>
              <a:cxnLst/>
              <a:rect l="0" t="0" r="0" b="0"/>
              <a:pathLst>
                <a:path w="438805" h="459171">
                  <a:moveTo>
                    <a:pt x="19128" y="73699"/>
                  </a:moveTo>
                  <a:lnTo>
                    <a:pt x="13394" y="82567"/>
                  </a:lnTo>
                  <a:lnTo>
                    <a:pt x="9111" y="91554"/>
                  </a:lnTo>
                  <a:lnTo>
                    <a:pt x="5905" y="101559"/>
                  </a:lnTo>
                  <a:lnTo>
                    <a:pt x="3543" y="112885"/>
                  </a:lnTo>
                  <a:lnTo>
                    <a:pt x="1846" y="125993"/>
                  </a:lnTo>
                  <a:lnTo>
                    <a:pt x="655" y="140944"/>
                  </a:lnTo>
                  <a:lnTo>
                    <a:pt x="0" y="157015"/>
                  </a:lnTo>
                  <a:lnTo>
                    <a:pt x="79" y="172944"/>
                  </a:lnTo>
                  <a:lnTo>
                    <a:pt x="947" y="188027"/>
                  </a:lnTo>
                  <a:lnTo>
                    <a:pt x="2510" y="202421"/>
                  </a:lnTo>
                  <a:lnTo>
                    <a:pt x="4631" y="216839"/>
                  </a:lnTo>
                  <a:lnTo>
                    <a:pt x="7168" y="231720"/>
                  </a:lnTo>
                  <a:lnTo>
                    <a:pt x="10007" y="247022"/>
                  </a:lnTo>
                  <a:lnTo>
                    <a:pt x="13058" y="262388"/>
                  </a:lnTo>
                  <a:lnTo>
                    <a:pt x="16261" y="277580"/>
                  </a:lnTo>
                  <a:lnTo>
                    <a:pt x="19733" y="292361"/>
                  </a:lnTo>
                  <a:lnTo>
                    <a:pt x="23749" y="306433"/>
                  </a:lnTo>
                  <a:lnTo>
                    <a:pt x="28423" y="319704"/>
                  </a:lnTo>
                  <a:lnTo>
                    <a:pt x="33866" y="332088"/>
                  </a:lnTo>
                  <a:lnTo>
                    <a:pt x="40278" y="343420"/>
                  </a:lnTo>
                  <a:lnTo>
                    <a:pt x="47668" y="353699"/>
                  </a:lnTo>
                  <a:lnTo>
                    <a:pt x="55902" y="362585"/>
                  </a:lnTo>
                  <a:lnTo>
                    <a:pt x="64799" y="369352"/>
                  </a:lnTo>
                  <a:lnTo>
                    <a:pt x="74186" y="373786"/>
                  </a:lnTo>
                  <a:lnTo>
                    <a:pt x="83760" y="375968"/>
                  </a:lnTo>
                  <a:lnTo>
                    <a:pt x="93107" y="376002"/>
                  </a:lnTo>
                  <a:lnTo>
                    <a:pt x="102020" y="374166"/>
                  </a:lnTo>
                  <a:lnTo>
                    <a:pt x="110477" y="370511"/>
                  </a:lnTo>
                  <a:lnTo>
                    <a:pt x="118544" y="364794"/>
                  </a:lnTo>
                  <a:lnTo>
                    <a:pt x="126303" y="357067"/>
                  </a:lnTo>
                  <a:lnTo>
                    <a:pt x="133666" y="347796"/>
                  </a:lnTo>
                  <a:lnTo>
                    <a:pt x="140392" y="337664"/>
                  </a:lnTo>
                  <a:lnTo>
                    <a:pt x="146401" y="327149"/>
                  </a:lnTo>
                  <a:lnTo>
                    <a:pt x="151758" y="316498"/>
                  </a:lnTo>
                  <a:lnTo>
                    <a:pt x="156592" y="305821"/>
                  </a:lnTo>
                  <a:lnTo>
                    <a:pt x="161028" y="295160"/>
                  </a:lnTo>
                  <a:lnTo>
                    <a:pt x="165179" y="284527"/>
                  </a:lnTo>
                  <a:lnTo>
                    <a:pt x="169127" y="273920"/>
                  </a:lnTo>
                  <a:lnTo>
                    <a:pt x="172939" y="263340"/>
                  </a:lnTo>
                  <a:lnTo>
                    <a:pt x="176823" y="252945"/>
                  </a:lnTo>
                  <a:lnTo>
                    <a:pt x="181116" y="243038"/>
                  </a:lnTo>
                  <a:lnTo>
                    <a:pt x="185971" y="233787"/>
                  </a:lnTo>
                  <a:lnTo>
                    <a:pt x="191396" y="226717"/>
                  </a:lnTo>
                  <a:lnTo>
                    <a:pt x="196651" y="224146"/>
                  </a:lnTo>
                  <a:lnTo>
                    <a:pt x="200806" y="226156"/>
                  </a:lnTo>
                  <a:lnTo>
                    <a:pt x="204175" y="231797"/>
                  </a:lnTo>
                  <a:lnTo>
                    <a:pt x="207229" y="240069"/>
                  </a:lnTo>
                  <a:lnTo>
                    <a:pt x="210239" y="250019"/>
                  </a:lnTo>
                  <a:lnTo>
                    <a:pt x="213316" y="260762"/>
                  </a:lnTo>
                  <a:lnTo>
                    <a:pt x="216491" y="271774"/>
                  </a:lnTo>
                  <a:lnTo>
                    <a:pt x="219922" y="283136"/>
                  </a:lnTo>
                  <a:lnTo>
                    <a:pt x="223900" y="295373"/>
                  </a:lnTo>
                  <a:lnTo>
                    <a:pt x="228537" y="308720"/>
                  </a:lnTo>
                  <a:lnTo>
                    <a:pt x="233784" y="322959"/>
                  </a:lnTo>
                  <a:lnTo>
                    <a:pt x="239532" y="337598"/>
                  </a:lnTo>
                  <a:lnTo>
                    <a:pt x="245657" y="352301"/>
                  </a:lnTo>
                  <a:lnTo>
                    <a:pt x="252057" y="366920"/>
                  </a:lnTo>
                  <a:lnTo>
                    <a:pt x="258653" y="381415"/>
                  </a:lnTo>
                  <a:lnTo>
                    <a:pt x="265390" y="395783"/>
                  </a:lnTo>
                  <a:lnTo>
                    <a:pt x="272387" y="409719"/>
                  </a:lnTo>
                  <a:lnTo>
                    <a:pt x="279923" y="422631"/>
                  </a:lnTo>
                  <a:lnTo>
                    <a:pt x="288111" y="434267"/>
                  </a:lnTo>
                  <a:lnTo>
                    <a:pt x="297069" y="444217"/>
                  </a:lnTo>
                  <a:lnTo>
                    <a:pt x="306993" y="451771"/>
                  </a:lnTo>
                  <a:lnTo>
                    <a:pt x="317886" y="456766"/>
                  </a:lnTo>
                  <a:lnTo>
                    <a:pt x="329286" y="459170"/>
                  </a:lnTo>
                  <a:lnTo>
                    <a:pt x="340398" y="458829"/>
                  </a:lnTo>
                  <a:lnTo>
                    <a:pt x="350793" y="455927"/>
                  </a:lnTo>
                  <a:lnTo>
                    <a:pt x="360397" y="450573"/>
                  </a:lnTo>
                  <a:lnTo>
                    <a:pt x="369308" y="442646"/>
                  </a:lnTo>
                  <a:lnTo>
                    <a:pt x="377667" y="432325"/>
                  </a:lnTo>
                  <a:lnTo>
                    <a:pt x="385451" y="420347"/>
                  </a:lnTo>
                  <a:lnTo>
                    <a:pt x="392468" y="407786"/>
                  </a:lnTo>
                  <a:lnTo>
                    <a:pt x="398674" y="395307"/>
                  </a:lnTo>
                  <a:lnTo>
                    <a:pt x="404166" y="383170"/>
                  </a:lnTo>
                  <a:lnTo>
                    <a:pt x="409090" y="371413"/>
                  </a:lnTo>
                  <a:lnTo>
                    <a:pt x="413588" y="359969"/>
                  </a:lnTo>
                  <a:lnTo>
                    <a:pt x="417782" y="348113"/>
                  </a:lnTo>
                  <a:lnTo>
                    <a:pt x="421757" y="334549"/>
                  </a:lnTo>
                  <a:lnTo>
                    <a:pt x="425577" y="318704"/>
                  </a:lnTo>
                  <a:lnTo>
                    <a:pt x="429127" y="300666"/>
                  </a:lnTo>
                  <a:lnTo>
                    <a:pt x="432132" y="280810"/>
                  </a:lnTo>
                  <a:lnTo>
                    <a:pt x="434485" y="259567"/>
                  </a:lnTo>
                  <a:lnTo>
                    <a:pt x="436233" y="237474"/>
                  </a:lnTo>
                  <a:lnTo>
                    <a:pt x="437488" y="215134"/>
                  </a:lnTo>
                  <a:lnTo>
                    <a:pt x="438366" y="192907"/>
                  </a:lnTo>
                  <a:lnTo>
                    <a:pt x="438804" y="171410"/>
                  </a:lnTo>
                  <a:lnTo>
                    <a:pt x="438574" y="151574"/>
                  </a:lnTo>
                  <a:lnTo>
                    <a:pt x="437605" y="133747"/>
                  </a:lnTo>
                  <a:lnTo>
                    <a:pt x="435971" y="117622"/>
                  </a:lnTo>
                  <a:lnTo>
                    <a:pt x="433804" y="102549"/>
                  </a:lnTo>
                  <a:lnTo>
                    <a:pt x="431235" y="88035"/>
                  </a:lnTo>
                  <a:lnTo>
                    <a:pt x="428376" y="73960"/>
                  </a:lnTo>
                  <a:lnTo>
                    <a:pt x="425310" y="60487"/>
                  </a:lnTo>
                  <a:lnTo>
                    <a:pt x="422106" y="47689"/>
                  </a:lnTo>
                  <a:lnTo>
                    <a:pt x="418962" y="35950"/>
                  </a:lnTo>
                  <a:lnTo>
                    <a:pt x="415896" y="24880"/>
                  </a:lnTo>
                  <a:lnTo>
                    <a:pt x="412642" y="13508"/>
                  </a:lnTo>
                  <a:lnTo>
                    <a:pt x="40868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7668300" y="4957721"/>
              <a:ext cx="178985" cy="241994"/>
            </a:xfrm>
            <a:custGeom>
              <a:avLst/>
              <a:gdLst/>
              <a:ahLst/>
              <a:cxnLst/>
              <a:rect l="0" t="0" r="0" b="0"/>
              <a:pathLst>
                <a:path w="178985" h="241994">
                  <a:moveTo>
                    <a:pt x="0" y="123595"/>
                  </a:moveTo>
                  <a:lnTo>
                    <a:pt x="8867" y="126395"/>
                  </a:lnTo>
                  <a:lnTo>
                    <a:pt x="17854" y="127897"/>
                  </a:lnTo>
                  <a:lnTo>
                    <a:pt x="27841" y="128199"/>
                  </a:lnTo>
                  <a:lnTo>
                    <a:pt x="38476" y="127346"/>
                  </a:lnTo>
                  <a:lnTo>
                    <a:pt x="48990" y="125230"/>
                  </a:lnTo>
                  <a:lnTo>
                    <a:pt x="58943" y="121908"/>
                  </a:lnTo>
                  <a:lnTo>
                    <a:pt x="68230" y="117573"/>
                  </a:lnTo>
                  <a:lnTo>
                    <a:pt x="76917" y="112454"/>
                  </a:lnTo>
                  <a:lnTo>
                    <a:pt x="85118" y="106746"/>
                  </a:lnTo>
                  <a:lnTo>
                    <a:pt x="92624" y="100290"/>
                  </a:lnTo>
                  <a:lnTo>
                    <a:pt x="98920" y="92592"/>
                  </a:lnTo>
                  <a:lnTo>
                    <a:pt x="103820" y="83490"/>
                  </a:lnTo>
                  <a:lnTo>
                    <a:pt x="107280" y="73276"/>
                  </a:lnTo>
                  <a:lnTo>
                    <a:pt x="109238" y="62502"/>
                  </a:lnTo>
                  <a:lnTo>
                    <a:pt x="109808" y="51556"/>
                  </a:lnTo>
                  <a:lnTo>
                    <a:pt x="109073" y="40784"/>
                  </a:lnTo>
                  <a:lnTo>
                    <a:pt x="106992" y="30558"/>
                  </a:lnTo>
                  <a:lnTo>
                    <a:pt x="103666" y="21032"/>
                  </a:lnTo>
                  <a:lnTo>
                    <a:pt x="99146" y="12654"/>
                  </a:lnTo>
                  <a:lnTo>
                    <a:pt x="93364" y="6230"/>
                  </a:lnTo>
                  <a:lnTo>
                    <a:pt x="86405" y="2026"/>
                  </a:lnTo>
                  <a:lnTo>
                    <a:pt x="78631" y="0"/>
                  </a:lnTo>
                  <a:lnTo>
                    <a:pt x="70574" y="69"/>
                  </a:lnTo>
                  <a:lnTo>
                    <a:pt x="62571" y="1970"/>
                  </a:lnTo>
                  <a:lnTo>
                    <a:pt x="54910" y="5497"/>
                  </a:lnTo>
                  <a:lnTo>
                    <a:pt x="47919" y="10597"/>
                  </a:lnTo>
                  <a:lnTo>
                    <a:pt x="41701" y="17097"/>
                  </a:lnTo>
                  <a:lnTo>
                    <a:pt x="36187" y="24728"/>
                  </a:lnTo>
                  <a:lnTo>
                    <a:pt x="31240" y="33220"/>
                  </a:lnTo>
                  <a:lnTo>
                    <a:pt x="26724" y="42343"/>
                  </a:lnTo>
                  <a:lnTo>
                    <a:pt x="22518" y="52080"/>
                  </a:lnTo>
                  <a:lnTo>
                    <a:pt x="18533" y="62600"/>
                  </a:lnTo>
                  <a:lnTo>
                    <a:pt x="14706" y="73938"/>
                  </a:lnTo>
                  <a:lnTo>
                    <a:pt x="11151" y="85993"/>
                  </a:lnTo>
                  <a:lnTo>
                    <a:pt x="8143" y="98617"/>
                  </a:lnTo>
                  <a:lnTo>
                    <a:pt x="5792" y="111662"/>
                  </a:lnTo>
                  <a:lnTo>
                    <a:pt x="4215" y="124846"/>
                  </a:lnTo>
                  <a:lnTo>
                    <a:pt x="3606" y="137770"/>
                  </a:lnTo>
                  <a:lnTo>
                    <a:pt x="3980" y="150239"/>
                  </a:lnTo>
                  <a:lnTo>
                    <a:pt x="5367" y="162238"/>
                  </a:lnTo>
                  <a:lnTo>
                    <a:pt x="7894" y="173837"/>
                  </a:lnTo>
                  <a:lnTo>
                    <a:pt x="11519" y="185118"/>
                  </a:lnTo>
                  <a:lnTo>
                    <a:pt x="16072" y="196000"/>
                  </a:lnTo>
                  <a:lnTo>
                    <a:pt x="21343" y="206242"/>
                  </a:lnTo>
                  <a:lnTo>
                    <a:pt x="27155" y="215755"/>
                  </a:lnTo>
                  <a:lnTo>
                    <a:pt x="33684" y="224280"/>
                  </a:lnTo>
                  <a:lnTo>
                    <a:pt x="41431" y="231327"/>
                  </a:lnTo>
                  <a:lnTo>
                    <a:pt x="50566" y="236760"/>
                  </a:lnTo>
                  <a:lnTo>
                    <a:pt x="60802" y="240424"/>
                  </a:lnTo>
                  <a:lnTo>
                    <a:pt x="71591" y="241993"/>
                  </a:lnTo>
                  <a:lnTo>
                    <a:pt x="82551" y="241496"/>
                  </a:lnTo>
                  <a:lnTo>
                    <a:pt x="93502" y="239402"/>
                  </a:lnTo>
                  <a:lnTo>
                    <a:pt x="104382" y="236402"/>
                  </a:lnTo>
                  <a:lnTo>
                    <a:pt x="115174" y="232976"/>
                  </a:lnTo>
                  <a:lnTo>
                    <a:pt x="125725" y="229053"/>
                  </a:lnTo>
                  <a:lnTo>
                    <a:pt x="135743" y="224136"/>
                  </a:lnTo>
                  <a:lnTo>
                    <a:pt x="145106" y="218026"/>
                  </a:lnTo>
                  <a:lnTo>
                    <a:pt x="153557" y="211267"/>
                  </a:lnTo>
                  <a:lnTo>
                    <a:pt x="161457" y="204313"/>
                  </a:lnTo>
                  <a:lnTo>
                    <a:pt x="169499" y="196550"/>
                  </a:lnTo>
                  <a:lnTo>
                    <a:pt x="178984" y="18676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7878869" y="4775989"/>
              <a:ext cx="63172" cy="421141"/>
            </a:xfrm>
            <a:custGeom>
              <a:avLst/>
              <a:gdLst/>
              <a:ahLst/>
              <a:cxnLst/>
              <a:rect l="0" t="0" r="0" b="0"/>
              <a:pathLst>
                <a:path w="63172" h="421141">
                  <a:moveTo>
                    <a:pt x="0" y="0"/>
                  </a:moveTo>
                  <a:lnTo>
                    <a:pt x="0" y="11802"/>
                  </a:lnTo>
                  <a:lnTo>
                    <a:pt x="1" y="23571"/>
                  </a:lnTo>
                  <a:lnTo>
                    <a:pt x="5" y="36462"/>
                  </a:lnTo>
                  <a:lnTo>
                    <a:pt x="177" y="50310"/>
                  </a:lnTo>
                  <a:lnTo>
                    <a:pt x="826" y="64638"/>
                  </a:lnTo>
                  <a:lnTo>
                    <a:pt x="2079" y="79103"/>
                  </a:lnTo>
                  <a:lnTo>
                    <a:pt x="3904" y="93380"/>
                  </a:lnTo>
                  <a:lnTo>
                    <a:pt x="6201" y="107107"/>
                  </a:lnTo>
                  <a:lnTo>
                    <a:pt x="8853" y="120154"/>
                  </a:lnTo>
                  <a:lnTo>
                    <a:pt x="11598" y="132725"/>
                  </a:lnTo>
                  <a:lnTo>
                    <a:pt x="14055" y="145247"/>
                  </a:lnTo>
                  <a:lnTo>
                    <a:pt x="16040" y="157974"/>
                  </a:lnTo>
                  <a:lnTo>
                    <a:pt x="17711" y="170983"/>
                  </a:lnTo>
                  <a:lnTo>
                    <a:pt x="19448" y="184255"/>
                  </a:lnTo>
                  <a:lnTo>
                    <a:pt x="21470" y="197754"/>
                  </a:lnTo>
                  <a:lnTo>
                    <a:pt x="23829" y="211752"/>
                  </a:lnTo>
                  <a:lnTo>
                    <a:pt x="26492" y="226820"/>
                  </a:lnTo>
                  <a:lnTo>
                    <a:pt x="29399" y="243182"/>
                  </a:lnTo>
                  <a:lnTo>
                    <a:pt x="32487" y="260748"/>
                  </a:lnTo>
                  <a:lnTo>
                    <a:pt x="35705" y="279295"/>
                  </a:lnTo>
                  <a:lnTo>
                    <a:pt x="39015" y="298575"/>
                  </a:lnTo>
                  <a:lnTo>
                    <a:pt x="42390" y="317893"/>
                  </a:lnTo>
                  <a:lnTo>
                    <a:pt x="45809" y="336170"/>
                  </a:lnTo>
                  <a:lnTo>
                    <a:pt x="49252" y="352890"/>
                  </a:lnTo>
                  <a:lnTo>
                    <a:pt x="52560" y="367817"/>
                  </a:lnTo>
                  <a:lnTo>
                    <a:pt x="55753" y="382286"/>
                  </a:lnTo>
                  <a:lnTo>
                    <a:pt x="59112" y="398683"/>
                  </a:lnTo>
                  <a:lnTo>
                    <a:pt x="63171" y="42114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7997397" y="4733876"/>
              <a:ext cx="28873" cy="515897"/>
            </a:xfrm>
            <a:custGeom>
              <a:avLst/>
              <a:gdLst/>
              <a:ahLst/>
              <a:cxnLst/>
              <a:rect l="0" t="0" r="0" b="0"/>
              <a:pathLst>
                <a:path w="28873" h="515897">
                  <a:moveTo>
                    <a:pt x="7814" y="0"/>
                  </a:moveTo>
                  <a:lnTo>
                    <a:pt x="4947" y="9002"/>
                  </a:lnTo>
                  <a:lnTo>
                    <a:pt x="2806" y="19269"/>
                  </a:lnTo>
                  <a:lnTo>
                    <a:pt x="1207" y="31844"/>
                  </a:lnTo>
                  <a:lnTo>
                    <a:pt x="200" y="46026"/>
                  </a:lnTo>
                  <a:lnTo>
                    <a:pt x="0" y="60525"/>
                  </a:lnTo>
                  <a:lnTo>
                    <a:pt x="650" y="74562"/>
                  </a:lnTo>
                  <a:lnTo>
                    <a:pt x="1888" y="88043"/>
                  </a:lnTo>
                  <a:lnTo>
                    <a:pt x="3252" y="101297"/>
                  </a:lnTo>
                  <a:lnTo>
                    <a:pt x="4462" y="114579"/>
                  </a:lnTo>
                  <a:lnTo>
                    <a:pt x="5424" y="128158"/>
                  </a:lnTo>
                  <a:lnTo>
                    <a:pt x="6143" y="142360"/>
                  </a:lnTo>
                  <a:lnTo>
                    <a:pt x="6667" y="157297"/>
                  </a:lnTo>
                  <a:lnTo>
                    <a:pt x="7205" y="172909"/>
                  </a:lnTo>
                  <a:lnTo>
                    <a:pt x="8106" y="189068"/>
                  </a:lnTo>
                  <a:lnTo>
                    <a:pt x="9528" y="205641"/>
                  </a:lnTo>
                  <a:lnTo>
                    <a:pt x="11300" y="222516"/>
                  </a:lnTo>
                  <a:lnTo>
                    <a:pt x="13027" y="239602"/>
                  </a:lnTo>
                  <a:lnTo>
                    <a:pt x="14488" y="256836"/>
                  </a:lnTo>
                  <a:lnTo>
                    <a:pt x="15790" y="274172"/>
                  </a:lnTo>
                  <a:lnTo>
                    <a:pt x="17270" y="291578"/>
                  </a:lnTo>
                  <a:lnTo>
                    <a:pt x="19113" y="309034"/>
                  </a:lnTo>
                  <a:lnTo>
                    <a:pt x="21181" y="326690"/>
                  </a:lnTo>
                  <a:lnTo>
                    <a:pt x="23116" y="344843"/>
                  </a:lnTo>
                  <a:lnTo>
                    <a:pt x="24715" y="363606"/>
                  </a:lnTo>
                  <a:lnTo>
                    <a:pt x="25941" y="382614"/>
                  </a:lnTo>
                  <a:lnTo>
                    <a:pt x="26839" y="401149"/>
                  </a:lnTo>
                  <a:lnTo>
                    <a:pt x="27477" y="418832"/>
                  </a:lnTo>
                  <a:lnTo>
                    <a:pt x="27923" y="435610"/>
                  </a:lnTo>
                  <a:lnTo>
                    <a:pt x="28279" y="453536"/>
                  </a:lnTo>
                  <a:lnTo>
                    <a:pt x="28578" y="477534"/>
                  </a:lnTo>
                  <a:lnTo>
                    <a:pt x="28872" y="51589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3032207" y="111081"/>
            <a:ext cx="2389970" cy="699614"/>
            <a:chOff x="3032207" y="111081"/>
            <a:chExt cx="2389970" cy="699614"/>
          </a:xfrm>
        </p:grpSpPr>
        <p:sp>
          <p:nvSpPr>
            <p:cNvPr id="2" name="Freeform 1"/>
            <p:cNvSpPr/>
            <p:nvPr/>
          </p:nvSpPr>
          <p:spPr>
            <a:xfrm>
              <a:off x="3149073" y="168455"/>
              <a:ext cx="9477" cy="326385"/>
            </a:xfrm>
            <a:custGeom>
              <a:avLst/>
              <a:gdLst/>
              <a:ahLst/>
              <a:cxnLst/>
              <a:rect l="0" t="0" r="0" b="0"/>
              <a:pathLst>
                <a:path w="9477" h="326385">
                  <a:moveTo>
                    <a:pt x="9476" y="0"/>
                  </a:moveTo>
                  <a:lnTo>
                    <a:pt x="6609" y="9003"/>
                  </a:lnTo>
                  <a:lnTo>
                    <a:pt x="4467" y="19270"/>
                  </a:lnTo>
                  <a:lnTo>
                    <a:pt x="2864" y="31859"/>
                  </a:lnTo>
                  <a:lnTo>
                    <a:pt x="1683" y="46559"/>
                  </a:lnTo>
                  <a:lnTo>
                    <a:pt x="835" y="63003"/>
                  </a:lnTo>
                  <a:lnTo>
                    <a:pt x="242" y="80794"/>
                  </a:lnTo>
                  <a:lnTo>
                    <a:pt x="0" y="99579"/>
                  </a:lnTo>
                  <a:lnTo>
                    <a:pt x="364" y="119075"/>
                  </a:lnTo>
                  <a:lnTo>
                    <a:pt x="1420" y="139063"/>
                  </a:lnTo>
                  <a:lnTo>
                    <a:pt x="2942" y="159226"/>
                  </a:lnTo>
                  <a:lnTo>
                    <a:pt x="4502" y="179148"/>
                  </a:lnTo>
                  <a:lnTo>
                    <a:pt x="5845" y="198625"/>
                  </a:lnTo>
                  <a:lnTo>
                    <a:pt x="6899" y="217637"/>
                  </a:lnTo>
                  <a:lnTo>
                    <a:pt x="7680" y="236251"/>
                  </a:lnTo>
                  <a:lnTo>
                    <a:pt x="8240" y="254531"/>
                  </a:lnTo>
                  <a:lnTo>
                    <a:pt x="8634" y="271801"/>
                  </a:lnTo>
                  <a:lnTo>
                    <a:pt x="8949" y="288345"/>
                  </a:lnTo>
                  <a:lnTo>
                    <a:pt x="9213" y="305616"/>
                  </a:lnTo>
                  <a:lnTo>
                    <a:pt x="9476" y="3263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3032207" y="111081"/>
              <a:ext cx="379027" cy="448384"/>
            </a:xfrm>
            <a:custGeom>
              <a:avLst/>
              <a:gdLst/>
              <a:ahLst/>
              <a:cxnLst/>
              <a:rect l="0" t="0" r="0" b="0"/>
              <a:pathLst>
                <a:path w="379027" h="448384">
                  <a:moveTo>
                    <a:pt x="0" y="120545"/>
                  </a:moveTo>
                  <a:lnTo>
                    <a:pt x="5867" y="111744"/>
                  </a:lnTo>
                  <a:lnTo>
                    <a:pt x="11432" y="103397"/>
                  </a:lnTo>
                  <a:lnTo>
                    <a:pt x="17231" y="94703"/>
                  </a:lnTo>
                  <a:lnTo>
                    <a:pt x="23312" y="85755"/>
                  </a:lnTo>
                  <a:lnTo>
                    <a:pt x="29641" y="76909"/>
                  </a:lnTo>
                  <a:lnTo>
                    <a:pt x="36179" y="68370"/>
                  </a:lnTo>
                  <a:lnTo>
                    <a:pt x="43201" y="60181"/>
                  </a:lnTo>
                  <a:lnTo>
                    <a:pt x="51280" y="52304"/>
                  </a:lnTo>
                  <a:lnTo>
                    <a:pt x="60639" y="44674"/>
                  </a:lnTo>
                  <a:lnTo>
                    <a:pt x="71027" y="37228"/>
                  </a:lnTo>
                  <a:lnTo>
                    <a:pt x="81917" y="29914"/>
                  </a:lnTo>
                  <a:lnTo>
                    <a:pt x="92950" y="22704"/>
                  </a:lnTo>
                  <a:lnTo>
                    <a:pt x="104119" y="15894"/>
                  </a:lnTo>
                  <a:lnTo>
                    <a:pt x="115676" y="10080"/>
                  </a:lnTo>
                  <a:lnTo>
                    <a:pt x="127750" y="5510"/>
                  </a:lnTo>
                  <a:lnTo>
                    <a:pt x="140486" y="2274"/>
                  </a:lnTo>
                  <a:lnTo>
                    <a:pt x="154107" y="468"/>
                  </a:lnTo>
                  <a:lnTo>
                    <a:pt x="168638" y="0"/>
                  </a:lnTo>
                  <a:lnTo>
                    <a:pt x="183635" y="804"/>
                  </a:lnTo>
                  <a:lnTo>
                    <a:pt x="198315" y="2930"/>
                  </a:lnTo>
                  <a:lnTo>
                    <a:pt x="212251" y="6288"/>
                  </a:lnTo>
                  <a:lnTo>
                    <a:pt x="225046" y="10828"/>
                  </a:lnTo>
                  <a:lnTo>
                    <a:pt x="236188" y="16624"/>
                  </a:lnTo>
                  <a:lnTo>
                    <a:pt x="245567" y="23598"/>
                  </a:lnTo>
                  <a:lnTo>
                    <a:pt x="253391" y="31551"/>
                  </a:lnTo>
                  <a:lnTo>
                    <a:pt x="259977" y="40259"/>
                  </a:lnTo>
                  <a:lnTo>
                    <a:pt x="265633" y="49528"/>
                  </a:lnTo>
                  <a:lnTo>
                    <a:pt x="270453" y="59361"/>
                  </a:lnTo>
                  <a:lnTo>
                    <a:pt x="274327" y="69947"/>
                  </a:lnTo>
                  <a:lnTo>
                    <a:pt x="277266" y="81333"/>
                  </a:lnTo>
                  <a:lnTo>
                    <a:pt x="279242" y="93590"/>
                  </a:lnTo>
                  <a:lnTo>
                    <a:pt x="280119" y="106882"/>
                  </a:lnTo>
                  <a:lnTo>
                    <a:pt x="279924" y="121185"/>
                  </a:lnTo>
                  <a:lnTo>
                    <a:pt x="278657" y="135857"/>
                  </a:lnTo>
                  <a:lnTo>
                    <a:pt x="276211" y="149787"/>
                  </a:lnTo>
                  <a:lnTo>
                    <a:pt x="272641" y="162410"/>
                  </a:lnTo>
                  <a:lnTo>
                    <a:pt x="268125" y="173679"/>
                  </a:lnTo>
                  <a:lnTo>
                    <a:pt x="262877" y="183790"/>
                  </a:lnTo>
                  <a:lnTo>
                    <a:pt x="257086" y="192994"/>
                  </a:lnTo>
                  <a:lnTo>
                    <a:pt x="250740" y="201364"/>
                  </a:lnTo>
                  <a:lnTo>
                    <a:pt x="243650" y="208782"/>
                  </a:lnTo>
                  <a:lnTo>
                    <a:pt x="235778" y="215270"/>
                  </a:lnTo>
                  <a:lnTo>
                    <a:pt x="227542" y="221292"/>
                  </a:lnTo>
                  <a:lnTo>
                    <a:pt x="219700" y="227637"/>
                  </a:lnTo>
                  <a:lnTo>
                    <a:pt x="212659" y="234726"/>
                  </a:lnTo>
                  <a:lnTo>
                    <a:pt x="206798" y="242625"/>
                  </a:lnTo>
                  <a:lnTo>
                    <a:pt x="202618" y="251230"/>
                  </a:lnTo>
                  <a:lnTo>
                    <a:pt x="200223" y="260393"/>
                  </a:lnTo>
                  <a:lnTo>
                    <a:pt x="199565" y="269970"/>
                  </a:lnTo>
                  <a:lnTo>
                    <a:pt x="200628" y="279843"/>
                  </a:lnTo>
                  <a:lnTo>
                    <a:pt x="203228" y="289924"/>
                  </a:lnTo>
                  <a:lnTo>
                    <a:pt x="207072" y="300150"/>
                  </a:lnTo>
                  <a:lnTo>
                    <a:pt x="211859" y="310474"/>
                  </a:lnTo>
                  <a:lnTo>
                    <a:pt x="217334" y="320865"/>
                  </a:lnTo>
                  <a:lnTo>
                    <a:pt x="223295" y="331302"/>
                  </a:lnTo>
                  <a:lnTo>
                    <a:pt x="229595" y="341768"/>
                  </a:lnTo>
                  <a:lnTo>
                    <a:pt x="236128" y="352255"/>
                  </a:lnTo>
                  <a:lnTo>
                    <a:pt x="242820" y="362756"/>
                  </a:lnTo>
                  <a:lnTo>
                    <a:pt x="249619" y="373266"/>
                  </a:lnTo>
                  <a:lnTo>
                    <a:pt x="256495" y="383778"/>
                  </a:lnTo>
                  <a:lnTo>
                    <a:pt x="263588" y="394125"/>
                  </a:lnTo>
                  <a:lnTo>
                    <a:pt x="271189" y="404000"/>
                  </a:lnTo>
                  <a:lnTo>
                    <a:pt x="279417" y="413267"/>
                  </a:lnTo>
                  <a:lnTo>
                    <a:pt x="288233" y="421795"/>
                  </a:lnTo>
                  <a:lnTo>
                    <a:pt x="297529" y="429377"/>
                  </a:lnTo>
                  <a:lnTo>
                    <a:pt x="307191" y="435986"/>
                  </a:lnTo>
                  <a:lnTo>
                    <a:pt x="317119" y="441424"/>
                  </a:lnTo>
                  <a:lnTo>
                    <a:pt x="327237" y="445255"/>
                  </a:lnTo>
                  <a:lnTo>
                    <a:pt x="337472" y="447391"/>
                  </a:lnTo>
                  <a:lnTo>
                    <a:pt x="347330" y="448196"/>
                  </a:lnTo>
                  <a:lnTo>
                    <a:pt x="356857" y="448383"/>
                  </a:lnTo>
                  <a:lnTo>
                    <a:pt x="366889" y="447969"/>
                  </a:lnTo>
                  <a:lnTo>
                    <a:pt x="379026" y="4469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3345806" y="315254"/>
              <a:ext cx="139127" cy="170154"/>
            </a:xfrm>
            <a:custGeom>
              <a:avLst/>
              <a:gdLst/>
              <a:ahLst/>
              <a:cxnLst/>
              <a:rect l="0" t="0" r="0" b="0"/>
              <a:pathLst>
                <a:path w="139127" h="170154">
                  <a:moveTo>
                    <a:pt x="12784" y="53243"/>
                  </a:moveTo>
                  <a:lnTo>
                    <a:pt x="21653" y="56043"/>
                  </a:lnTo>
                  <a:lnTo>
                    <a:pt x="30640" y="57544"/>
                  </a:lnTo>
                  <a:lnTo>
                    <a:pt x="40626" y="57846"/>
                  </a:lnTo>
                  <a:lnTo>
                    <a:pt x="51261" y="56994"/>
                  </a:lnTo>
                  <a:lnTo>
                    <a:pt x="61775" y="54878"/>
                  </a:lnTo>
                  <a:lnTo>
                    <a:pt x="71714" y="51551"/>
                  </a:lnTo>
                  <a:lnTo>
                    <a:pt x="80482" y="47044"/>
                  </a:lnTo>
                  <a:lnTo>
                    <a:pt x="87225" y="41276"/>
                  </a:lnTo>
                  <a:lnTo>
                    <a:pt x="91666" y="34334"/>
                  </a:lnTo>
                  <a:lnTo>
                    <a:pt x="93695" y="26743"/>
                  </a:lnTo>
                  <a:lnTo>
                    <a:pt x="93102" y="19342"/>
                  </a:lnTo>
                  <a:lnTo>
                    <a:pt x="90039" y="12601"/>
                  </a:lnTo>
                  <a:lnTo>
                    <a:pt x="84918" y="6943"/>
                  </a:lnTo>
                  <a:lnTo>
                    <a:pt x="78210" y="2899"/>
                  </a:lnTo>
                  <a:lnTo>
                    <a:pt x="70340" y="597"/>
                  </a:lnTo>
                  <a:lnTo>
                    <a:pt x="61806" y="0"/>
                  </a:lnTo>
                  <a:lnTo>
                    <a:pt x="53167" y="1104"/>
                  </a:lnTo>
                  <a:lnTo>
                    <a:pt x="44736" y="3736"/>
                  </a:lnTo>
                  <a:lnTo>
                    <a:pt x="36773" y="7771"/>
                  </a:lnTo>
                  <a:lnTo>
                    <a:pt x="29570" y="13220"/>
                  </a:lnTo>
                  <a:lnTo>
                    <a:pt x="23206" y="19956"/>
                  </a:lnTo>
                  <a:lnTo>
                    <a:pt x="17592" y="27748"/>
                  </a:lnTo>
                  <a:lnTo>
                    <a:pt x="12578" y="36348"/>
                  </a:lnTo>
                  <a:lnTo>
                    <a:pt x="8026" y="45539"/>
                  </a:lnTo>
                  <a:lnTo>
                    <a:pt x="4135" y="55151"/>
                  </a:lnTo>
                  <a:lnTo>
                    <a:pt x="1426" y="65056"/>
                  </a:lnTo>
                  <a:lnTo>
                    <a:pt x="86" y="75162"/>
                  </a:lnTo>
                  <a:lnTo>
                    <a:pt x="0" y="85406"/>
                  </a:lnTo>
                  <a:lnTo>
                    <a:pt x="931" y="95744"/>
                  </a:lnTo>
                  <a:lnTo>
                    <a:pt x="2635" y="106139"/>
                  </a:lnTo>
                  <a:lnTo>
                    <a:pt x="5066" y="116409"/>
                  </a:lnTo>
                  <a:lnTo>
                    <a:pt x="8367" y="126232"/>
                  </a:lnTo>
                  <a:lnTo>
                    <a:pt x="12553" y="135464"/>
                  </a:lnTo>
                  <a:lnTo>
                    <a:pt x="17668" y="143969"/>
                  </a:lnTo>
                  <a:lnTo>
                    <a:pt x="23858" y="151535"/>
                  </a:lnTo>
                  <a:lnTo>
                    <a:pt x="31099" y="158134"/>
                  </a:lnTo>
                  <a:lnTo>
                    <a:pt x="39233" y="163565"/>
                  </a:lnTo>
                  <a:lnTo>
                    <a:pt x="48063" y="167391"/>
                  </a:lnTo>
                  <a:lnTo>
                    <a:pt x="57410" y="169520"/>
                  </a:lnTo>
                  <a:lnTo>
                    <a:pt x="67125" y="170153"/>
                  </a:lnTo>
                  <a:lnTo>
                    <a:pt x="77100" y="169599"/>
                  </a:lnTo>
                  <a:lnTo>
                    <a:pt x="87244" y="168155"/>
                  </a:lnTo>
                  <a:lnTo>
                    <a:pt x="97238" y="166031"/>
                  </a:lnTo>
                  <a:lnTo>
                    <a:pt x="107616" y="163035"/>
                  </a:lnTo>
                  <a:lnTo>
                    <a:pt x="120406" y="157790"/>
                  </a:lnTo>
                  <a:lnTo>
                    <a:pt x="139126" y="1479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3500554" y="346425"/>
              <a:ext cx="163364" cy="148415"/>
            </a:xfrm>
            <a:custGeom>
              <a:avLst/>
              <a:gdLst/>
              <a:ahLst/>
              <a:cxnLst/>
              <a:rect l="0" t="0" r="0" b="0"/>
              <a:pathLst>
                <a:path w="163364" h="148415">
                  <a:moveTo>
                    <a:pt x="100192" y="11543"/>
                  </a:moveTo>
                  <a:lnTo>
                    <a:pt x="94190" y="5877"/>
                  </a:lnTo>
                  <a:lnTo>
                    <a:pt x="87345" y="2233"/>
                  </a:lnTo>
                  <a:lnTo>
                    <a:pt x="78957" y="328"/>
                  </a:lnTo>
                  <a:lnTo>
                    <a:pt x="69330" y="0"/>
                  </a:lnTo>
                  <a:lnTo>
                    <a:pt x="59016" y="1267"/>
                  </a:lnTo>
                  <a:lnTo>
                    <a:pt x="48417" y="3996"/>
                  </a:lnTo>
                  <a:lnTo>
                    <a:pt x="38065" y="8090"/>
                  </a:lnTo>
                  <a:lnTo>
                    <a:pt x="28661" y="13573"/>
                  </a:lnTo>
                  <a:lnTo>
                    <a:pt x="20500" y="20336"/>
                  </a:lnTo>
                  <a:lnTo>
                    <a:pt x="13685" y="28315"/>
                  </a:lnTo>
                  <a:lnTo>
                    <a:pt x="8317" y="37572"/>
                  </a:lnTo>
                  <a:lnTo>
                    <a:pt x="4301" y="48018"/>
                  </a:lnTo>
                  <a:lnTo>
                    <a:pt x="1567" y="59286"/>
                  </a:lnTo>
                  <a:lnTo>
                    <a:pt x="165" y="70841"/>
                  </a:lnTo>
                  <a:lnTo>
                    <a:pt x="0" y="82352"/>
                  </a:lnTo>
                  <a:lnTo>
                    <a:pt x="1022" y="93689"/>
                  </a:lnTo>
                  <a:lnTo>
                    <a:pt x="3302" y="104835"/>
                  </a:lnTo>
                  <a:lnTo>
                    <a:pt x="6762" y="115792"/>
                  </a:lnTo>
                  <a:lnTo>
                    <a:pt x="11202" y="125775"/>
                  </a:lnTo>
                  <a:lnTo>
                    <a:pt x="16400" y="133285"/>
                  </a:lnTo>
                  <a:lnTo>
                    <a:pt x="22153" y="137695"/>
                  </a:lnTo>
                  <a:lnTo>
                    <a:pt x="28303" y="139028"/>
                  </a:lnTo>
                  <a:lnTo>
                    <a:pt x="34730" y="137496"/>
                  </a:lnTo>
                  <a:lnTo>
                    <a:pt x="41345" y="133534"/>
                  </a:lnTo>
                  <a:lnTo>
                    <a:pt x="47920" y="127505"/>
                  </a:lnTo>
                  <a:lnTo>
                    <a:pt x="54110" y="119587"/>
                  </a:lnTo>
                  <a:lnTo>
                    <a:pt x="59754" y="110055"/>
                  </a:lnTo>
                  <a:lnTo>
                    <a:pt x="64866" y="99406"/>
                  </a:lnTo>
                  <a:lnTo>
                    <a:pt x="69533" y="88268"/>
                  </a:lnTo>
                  <a:lnTo>
                    <a:pt x="73861" y="77038"/>
                  </a:lnTo>
                  <a:lnTo>
                    <a:pt x="77936" y="65888"/>
                  </a:lnTo>
                  <a:lnTo>
                    <a:pt x="81835" y="54868"/>
                  </a:lnTo>
                  <a:lnTo>
                    <a:pt x="85623" y="44017"/>
                  </a:lnTo>
                  <a:lnTo>
                    <a:pt x="89812" y="34881"/>
                  </a:lnTo>
                  <a:lnTo>
                    <a:pt x="94543" y="30176"/>
                  </a:lnTo>
                  <a:lnTo>
                    <a:pt x="99002" y="30360"/>
                  </a:lnTo>
                  <a:lnTo>
                    <a:pt x="103071" y="34209"/>
                  </a:lnTo>
                  <a:lnTo>
                    <a:pt x="106882" y="40473"/>
                  </a:lnTo>
                  <a:lnTo>
                    <a:pt x="110549" y="48436"/>
                  </a:lnTo>
                  <a:lnTo>
                    <a:pt x="114140" y="57845"/>
                  </a:lnTo>
                  <a:lnTo>
                    <a:pt x="117696" y="68468"/>
                  </a:lnTo>
                  <a:lnTo>
                    <a:pt x="121400" y="79725"/>
                  </a:lnTo>
                  <a:lnTo>
                    <a:pt x="125570" y="90759"/>
                  </a:lnTo>
                  <a:lnTo>
                    <a:pt x="130334" y="101107"/>
                  </a:lnTo>
                  <a:lnTo>
                    <a:pt x="135549" y="110574"/>
                  </a:lnTo>
                  <a:lnTo>
                    <a:pt x="141505" y="120085"/>
                  </a:lnTo>
                  <a:lnTo>
                    <a:pt x="149843" y="131587"/>
                  </a:lnTo>
                  <a:lnTo>
                    <a:pt x="163363" y="1484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3701338" y="126341"/>
              <a:ext cx="15222" cy="347442"/>
            </a:xfrm>
            <a:custGeom>
              <a:avLst/>
              <a:gdLst/>
              <a:ahLst/>
              <a:cxnLst/>
              <a:rect l="0" t="0" r="0" b="0"/>
              <a:pathLst>
                <a:path w="15222" h="347442">
                  <a:moveTo>
                    <a:pt x="4693" y="0"/>
                  </a:moveTo>
                  <a:lnTo>
                    <a:pt x="4626" y="11803"/>
                  </a:lnTo>
                  <a:lnTo>
                    <a:pt x="3985" y="23572"/>
                  </a:lnTo>
                  <a:lnTo>
                    <a:pt x="2698" y="36467"/>
                  </a:lnTo>
                  <a:lnTo>
                    <a:pt x="1184" y="50488"/>
                  </a:lnTo>
                  <a:lnTo>
                    <a:pt x="164" y="65464"/>
                  </a:lnTo>
                  <a:lnTo>
                    <a:pt x="0" y="81186"/>
                  </a:lnTo>
                  <a:lnTo>
                    <a:pt x="554" y="97462"/>
                  </a:lnTo>
                  <a:lnTo>
                    <a:pt x="1392" y="114134"/>
                  </a:lnTo>
                  <a:lnTo>
                    <a:pt x="2215" y="131080"/>
                  </a:lnTo>
                  <a:lnTo>
                    <a:pt x="2902" y="148050"/>
                  </a:lnTo>
                  <a:lnTo>
                    <a:pt x="3430" y="164677"/>
                  </a:lnTo>
                  <a:lnTo>
                    <a:pt x="3818" y="180787"/>
                  </a:lnTo>
                  <a:lnTo>
                    <a:pt x="4093" y="196386"/>
                  </a:lnTo>
                  <a:lnTo>
                    <a:pt x="4284" y="211555"/>
                  </a:lnTo>
                  <a:lnTo>
                    <a:pt x="4417" y="226391"/>
                  </a:lnTo>
                  <a:lnTo>
                    <a:pt x="4507" y="240983"/>
                  </a:lnTo>
                  <a:lnTo>
                    <a:pt x="4567" y="255402"/>
                  </a:lnTo>
                  <a:lnTo>
                    <a:pt x="4613" y="269689"/>
                  </a:lnTo>
                  <a:lnTo>
                    <a:pt x="4843" y="283664"/>
                  </a:lnTo>
                  <a:lnTo>
                    <a:pt x="5766" y="298504"/>
                  </a:lnTo>
                  <a:lnTo>
                    <a:pt x="8582" y="317750"/>
                  </a:lnTo>
                  <a:lnTo>
                    <a:pt x="15221" y="3474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4018291" y="305326"/>
              <a:ext cx="140466" cy="167068"/>
            </a:xfrm>
            <a:custGeom>
              <a:avLst/>
              <a:gdLst/>
              <a:ahLst/>
              <a:cxnLst/>
              <a:rect l="0" t="0" r="0" b="0"/>
              <a:pathLst>
                <a:path w="140466" h="167068">
                  <a:moveTo>
                    <a:pt x="3595" y="0"/>
                  </a:moveTo>
                  <a:lnTo>
                    <a:pt x="862" y="8801"/>
                  </a:lnTo>
                  <a:lnTo>
                    <a:pt x="0" y="17148"/>
                  </a:lnTo>
                  <a:lnTo>
                    <a:pt x="986" y="25851"/>
                  </a:lnTo>
                  <a:lnTo>
                    <a:pt x="3352" y="35145"/>
                  </a:lnTo>
                  <a:lnTo>
                    <a:pt x="6488" y="45288"/>
                  </a:lnTo>
                  <a:lnTo>
                    <a:pt x="9970" y="56329"/>
                  </a:lnTo>
                  <a:lnTo>
                    <a:pt x="13578" y="67996"/>
                  </a:lnTo>
                  <a:lnTo>
                    <a:pt x="17211" y="79818"/>
                  </a:lnTo>
                  <a:lnTo>
                    <a:pt x="20837" y="91507"/>
                  </a:lnTo>
                  <a:lnTo>
                    <a:pt x="24609" y="102964"/>
                  </a:lnTo>
                  <a:lnTo>
                    <a:pt x="28833" y="114190"/>
                  </a:lnTo>
                  <a:lnTo>
                    <a:pt x="33644" y="125217"/>
                  </a:lnTo>
                  <a:lnTo>
                    <a:pt x="39012" y="135927"/>
                  </a:lnTo>
                  <a:lnTo>
                    <a:pt x="44841" y="146054"/>
                  </a:lnTo>
                  <a:lnTo>
                    <a:pt x="51038" y="155466"/>
                  </a:lnTo>
                  <a:lnTo>
                    <a:pt x="57999" y="163092"/>
                  </a:lnTo>
                  <a:lnTo>
                    <a:pt x="65436" y="167067"/>
                  </a:lnTo>
                  <a:lnTo>
                    <a:pt x="71953" y="167051"/>
                  </a:lnTo>
                  <a:lnTo>
                    <a:pt x="77430" y="163816"/>
                  </a:lnTo>
                  <a:lnTo>
                    <a:pt x="82174" y="158258"/>
                  </a:lnTo>
                  <a:lnTo>
                    <a:pt x="86456" y="151089"/>
                  </a:lnTo>
                  <a:lnTo>
                    <a:pt x="90450" y="142821"/>
                  </a:lnTo>
                  <a:lnTo>
                    <a:pt x="94268" y="133809"/>
                  </a:lnTo>
                  <a:lnTo>
                    <a:pt x="97976" y="124297"/>
                  </a:lnTo>
                  <a:lnTo>
                    <a:pt x="101614" y="114448"/>
                  </a:lnTo>
                  <a:lnTo>
                    <a:pt x="105208" y="104369"/>
                  </a:lnTo>
                  <a:lnTo>
                    <a:pt x="108772" y="93971"/>
                  </a:lnTo>
                  <a:lnTo>
                    <a:pt x="112318" y="82996"/>
                  </a:lnTo>
                  <a:lnTo>
                    <a:pt x="115851" y="71359"/>
                  </a:lnTo>
                  <a:lnTo>
                    <a:pt x="119418" y="59338"/>
                  </a:lnTo>
                  <a:lnTo>
                    <a:pt x="123556" y="46103"/>
                  </a:lnTo>
                  <a:lnTo>
                    <a:pt x="129749" y="28256"/>
                  </a:lnTo>
                  <a:lnTo>
                    <a:pt x="140465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4200870" y="294797"/>
              <a:ext cx="123155" cy="200043"/>
            </a:xfrm>
            <a:custGeom>
              <a:avLst/>
              <a:gdLst/>
              <a:ahLst/>
              <a:cxnLst/>
              <a:rect l="0" t="0" r="0" b="0"/>
              <a:pathLst>
                <a:path w="123155" h="200043">
                  <a:moveTo>
                    <a:pt x="105285" y="0"/>
                  </a:moveTo>
                  <a:lnTo>
                    <a:pt x="93617" y="2934"/>
                  </a:lnTo>
                  <a:lnTo>
                    <a:pt x="83128" y="5716"/>
                  </a:lnTo>
                  <a:lnTo>
                    <a:pt x="72831" y="8621"/>
                  </a:lnTo>
                  <a:lnTo>
                    <a:pt x="62703" y="11834"/>
                  </a:lnTo>
                  <a:lnTo>
                    <a:pt x="53007" y="15647"/>
                  </a:lnTo>
                  <a:lnTo>
                    <a:pt x="43875" y="20169"/>
                  </a:lnTo>
                  <a:lnTo>
                    <a:pt x="35445" y="25505"/>
                  </a:lnTo>
                  <a:lnTo>
                    <a:pt x="27932" y="31841"/>
                  </a:lnTo>
                  <a:lnTo>
                    <a:pt x="21376" y="39175"/>
                  </a:lnTo>
                  <a:lnTo>
                    <a:pt x="16143" y="47201"/>
                  </a:lnTo>
                  <a:lnTo>
                    <a:pt x="12983" y="55426"/>
                  </a:lnTo>
                  <a:lnTo>
                    <a:pt x="12124" y="63543"/>
                  </a:lnTo>
                  <a:lnTo>
                    <a:pt x="13497" y="71279"/>
                  </a:lnTo>
                  <a:lnTo>
                    <a:pt x="17002" y="78321"/>
                  </a:lnTo>
                  <a:lnTo>
                    <a:pt x="22363" y="84568"/>
                  </a:lnTo>
                  <a:lnTo>
                    <a:pt x="29367" y="89932"/>
                  </a:lnTo>
                  <a:lnTo>
                    <a:pt x="37955" y="94245"/>
                  </a:lnTo>
                  <a:lnTo>
                    <a:pt x="47944" y="97523"/>
                  </a:lnTo>
                  <a:lnTo>
                    <a:pt x="58903" y="100082"/>
                  </a:lnTo>
                  <a:lnTo>
                    <a:pt x="70250" y="102424"/>
                  </a:lnTo>
                  <a:lnTo>
                    <a:pt x="81612" y="104866"/>
                  </a:lnTo>
                  <a:lnTo>
                    <a:pt x="92509" y="107849"/>
                  </a:lnTo>
                  <a:lnTo>
                    <a:pt x="102296" y="111995"/>
                  </a:lnTo>
                  <a:lnTo>
                    <a:pt x="110712" y="117528"/>
                  </a:lnTo>
                  <a:lnTo>
                    <a:pt x="117363" y="124178"/>
                  </a:lnTo>
                  <a:lnTo>
                    <a:pt x="121557" y="131397"/>
                  </a:lnTo>
                  <a:lnTo>
                    <a:pt x="123154" y="138804"/>
                  </a:lnTo>
                  <a:lnTo>
                    <a:pt x="122466" y="146215"/>
                  </a:lnTo>
                  <a:lnTo>
                    <a:pt x="119960" y="153562"/>
                  </a:lnTo>
                  <a:lnTo>
                    <a:pt x="116092" y="160829"/>
                  </a:lnTo>
                  <a:lnTo>
                    <a:pt x="111076" y="167861"/>
                  </a:lnTo>
                  <a:lnTo>
                    <a:pt x="104894" y="174363"/>
                  </a:lnTo>
                  <a:lnTo>
                    <a:pt x="97625" y="180216"/>
                  </a:lnTo>
                  <a:lnTo>
                    <a:pt x="89288" y="185300"/>
                  </a:lnTo>
                  <a:lnTo>
                    <a:pt x="79783" y="189417"/>
                  </a:lnTo>
                  <a:lnTo>
                    <a:pt x="69170" y="192556"/>
                  </a:lnTo>
                  <a:lnTo>
                    <a:pt x="57858" y="194855"/>
                  </a:lnTo>
                  <a:lnTo>
                    <a:pt x="45184" y="196739"/>
                  </a:lnTo>
                  <a:lnTo>
                    <a:pt x="27802" y="198373"/>
                  </a:lnTo>
                  <a:lnTo>
                    <a:pt x="0" y="2000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4411440" y="46325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4716767" y="273740"/>
              <a:ext cx="168457" cy="209277"/>
            </a:xfrm>
            <a:custGeom>
              <a:avLst/>
              <a:gdLst/>
              <a:ahLst/>
              <a:cxnLst/>
              <a:rect l="0" t="0" r="0" b="0"/>
              <a:pathLst>
                <a:path w="168457" h="209277">
                  <a:moveTo>
                    <a:pt x="0" y="0"/>
                  </a:moveTo>
                  <a:lnTo>
                    <a:pt x="2934" y="11669"/>
                  </a:lnTo>
                  <a:lnTo>
                    <a:pt x="5716" y="22157"/>
                  </a:lnTo>
                  <a:lnTo>
                    <a:pt x="8620" y="32464"/>
                  </a:lnTo>
                  <a:lnTo>
                    <a:pt x="11833" y="42938"/>
                  </a:lnTo>
                  <a:lnTo>
                    <a:pt x="15646" y="53930"/>
                  </a:lnTo>
                  <a:lnTo>
                    <a:pt x="20159" y="65568"/>
                  </a:lnTo>
                  <a:lnTo>
                    <a:pt x="25149" y="77649"/>
                  </a:lnTo>
                  <a:lnTo>
                    <a:pt x="30189" y="89755"/>
                  </a:lnTo>
                  <a:lnTo>
                    <a:pt x="35021" y="101638"/>
                  </a:lnTo>
                  <a:lnTo>
                    <a:pt x="39568" y="113226"/>
                  </a:lnTo>
                  <a:lnTo>
                    <a:pt x="43849" y="124539"/>
                  </a:lnTo>
                  <a:lnTo>
                    <a:pt x="47912" y="135631"/>
                  </a:lnTo>
                  <a:lnTo>
                    <a:pt x="51809" y="146554"/>
                  </a:lnTo>
                  <a:lnTo>
                    <a:pt x="55587" y="157355"/>
                  </a:lnTo>
                  <a:lnTo>
                    <a:pt x="59285" y="168065"/>
                  </a:lnTo>
                  <a:lnTo>
                    <a:pt x="63092" y="178548"/>
                  </a:lnTo>
                  <a:lnTo>
                    <a:pt x="67334" y="188513"/>
                  </a:lnTo>
                  <a:lnTo>
                    <a:pt x="72166" y="197814"/>
                  </a:lnTo>
                  <a:lnTo>
                    <a:pt x="78017" y="205362"/>
                  </a:lnTo>
                  <a:lnTo>
                    <a:pt x="84581" y="209276"/>
                  </a:lnTo>
                  <a:lnTo>
                    <a:pt x="90496" y="209050"/>
                  </a:lnTo>
                  <a:lnTo>
                    <a:pt x="95586" y="205144"/>
                  </a:lnTo>
                  <a:lnTo>
                    <a:pt x="100085" y="198319"/>
                  </a:lnTo>
                  <a:lnTo>
                    <a:pt x="104208" y="189315"/>
                  </a:lnTo>
                  <a:lnTo>
                    <a:pt x="108102" y="178745"/>
                  </a:lnTo>
                  <a:lnTo>
                    <a:pt x="111855" y="167078"/>
                  </a:lnTo>
                  <a:lnTo>
                    <a:pt x="115520" y="154818"/>
                  </a:lnTo>
                  <a:lnTo>
                    <a:pt x="119130" y="142511"/>
                  </a:lnTo>
                  <a:lnTo>
                    <a:pt x="122706" y="130450"/>
                  </a:lnTo>
                  <a:lnTo>
                    <a:pt x="126258" y="118554"/>
                  </a:lnTo>
                  <a:lnTo>
                    <a:pt x="129796" y="106492"/>
                  </a:lnTo>
                  <a:lnTo>
                    <a:pt x="133329" y="94080"/>
                  </a:lnTo>
                  <a:lnTo>
                    <a:pt x="137023" y="81454"/>
                  </a:lnTo>
                  <a:lnTo>
                    <a:pt x="141189" y="68970"/>
                  </a:lnTo>
                  <a:lnTo>
                    <a:pt x="145948" y="56838"/>
                  </a:lnTo>
                  <a:lnTo>
                    <a:pt x="150962" y="45351"/>
                  </a:lnTo>
                  <a:lnTo>
                    <a:pt x="156016" y="33735"/>
                  </a:lnTo>
                  <a:lnTo>
                    <a:pt x="161557" y="19853"/>
                  </a:lnTo>
                  <a:lnTo>
                    <a:pt x="168456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4900138" y="270799"/>
              <a:ext cx="164070" cy="184754"/>
            </a:xfrm>
            <a:custGeom>
              <a:avLst/>
              <a:gdLst/>
              <a:ahLst/>
              <a:cxnLst/>
              <a:rect l="0" t="0" r="0" b="0"/>
              <a:pathLst>
                <a:path w="164070" h="184754">
                  <a:moveTo>
                    <a:pt x="27198" y="87169"/>
                  </a:moveTo>
                  <a:lnTo>
                    <a:pt x="36000" y="89969"/>
                  </a:lnTo>
                  <a:lnTo>
                    <a:pt x="44347" y="91471"/>
                  </a:lnTo>
                  <a:lnTo>
                    <a:pt x="53045" y="91773"/>
                  </a:lnTo>
                  <a:lnTo>
                    <a:pt x="62166" y="90921"/>
                  </a:lnTo>
                  <a:lnTo>
                    <a:pt x="71661" y="88805"/>
                  </a:lnTo>
                  <a:lnTo>
                    <a:pt x="81449" y="85482"/>
                  </a:lnTo>
                  <a:lnTo>
                    <a:pt x="91290" y="81148"/>
                  </a:lnTo>
                  <a:lnTo>
                    <a:pt x="100816" y="76028"/>
                  </a:lnTo>
                  <a:lnTo>
                    <a:pt x="109835" y="70326"/>
                  </a:lnTo>
                  <a:lnTo>
                    <a:pt x="117855" y="64041"/>
                  </a:lnTo>
                  <a:lnTo>
                    <a:pt x="124031" y="56992"/>
                  </a:lnTo>
                  <a:lnTo>
                    <a:pt x="128064" y="49143"/>
                  </a:lnTo>
                  <a:lnTo>
                    <a:pt x="129975" y="40754"/>
                  </a:lnTo>
                  <a:lnTo>
                    <a:pt x="129828" y="32277"/>
                  </a:lnTo>
                  <a:lnTo>
                    <a:pt x="127870" y="23992"/>
                  </a:lnTo>
                  <a:lnTo>
                    <a:pt x="124134" y="16311"/>
                  </a:lnTo>
                  <a:lnTo>
                    <a:pt x="118361" y="9837"/>
                  </a:lnTo>
                  <a:lnTo>
                    <a:pt x="110603" y="4794"/>
                  </a:lnTo>
                  <a:lnTo>
                    <a:pt x="101480" y="1392"/>
                  </a:lnTo>
                  <a:lnTo>
                    <a:pt x="91980" y="0"/>
                  </a:lnTo>
                  <a:lnTo>
                    <a:pt x="82708" y="620"/>
                  </a:lnTo>
                  <a:lnTo>
                    <a:pt x="73875" y="2967"/>
                  </a:lnTo>
                  <a:lnTo>
                    <a:pt x="65489" y="6667"/>
                  </a:lnTo>
                  <a:lnTo>
                    <a:pt x="57481" y="11373"/>
                  </a:lnTo>
                  <a:lnTo>
                    <a:pt x="49764" y="16800"/>
                  </a:lnTo>
                  <a:lnTo>
                    <a:pt x="42261" y="22733"/>
                  </a:lnTo>
                  <a:lnTo>
                    <a:pt x="34914" y="29020"/>
                  </a:lnTo>
                  <a:lnTo>
                    <a:pt x="27841" y="35715"/>
                  </a:lnTo>
                  <a:lnTo>
                    <a:pt x="21318" y="43048"/>
                  </a:lnTo>
                  <a:lnTo>
                    <a:pt x="15454" y="51101"/>
                  </a:lnTo>
                  <a:lnTo>
                    <a:pt x="10364" y="59968"/>
                  </a:lnTo>
                  <a:lnTo>
                    <a:pt x="6243" y="69832"/>
                  </a:lnTo>
                  <a:lnTo>
                    <a:pt x="3107" y="80688"/>
                  </a:lnTo>
                  <a:lnTo>
                    <a:pt x="984" y="92233"/>
                  </a:lnTo>
                  <a:lnTo>
                    <a:pt x="0" y="103975"/>
                  </a:lnTo>
                  <a:lnTo>
                    <a:pt x="119" y="115611"/>
                  </a:lnTo>
                  <a:lnTo>
                    <a:pt x="1334" y="127033"/>
                  </a:lnTo>
                  <a:lnTo>
                    <a:pt x="3745" y="138235"/>
                  </a:lnTo>
                  <a:lnTo>
                    <a:pt x="7301" y="149237"/>
                  </a:lnTo>
                  <a:lnTo>
                    <a:pt x="12145" y="159592"/>
                  </a:lnTo>
                  <a:lnTo>
                    <a:pt x="18679" y="168415"/>
                  </a:lnTo>
                  <a:lnTo>
                    <a:pt x="26960" y="175343"/>
                  </a:lnTo>
                  <a:lnTo>
                    <a:pt x="36606" y="180334"/>
                  </a:lnTo>
                  <a:lnTo>
                    <a:pt x="46990" y="183400"/>
                  </a:lnTo>
                  <a:lnTo>
                    <a:pt x="57675" y="184753"/>
                  </a:lnTo>
                  <a:lnTo>
                    <a:pt x="68440" y="184563"/>
                  </a:lnTo>
                  <a:lnTo>
                    <a:pt x="79193" y="182856"/>
                  </a:lnTo>
                  <a:lnTo>
                    <a:pt x="89901" y="179788"/>
                  </a:lnTo>
                  <a:lnTo>
                    <a:pt x="100395" y="175613"/>
                  </a:lnTo>
                  <a:lnTo>
                    <a:pt x="110376" y="170596"/>
                  </a:lnTo>
                  <a:lnTo>
                    <a:pt x="119718" y="164972"/>
                  </a:lnTo>
                  <a:lnTo>
                    <a:pt x="128354" y="159226"/>
                  </a:lnTo>
                  <a:lnTo>
                    <a:pt x="137143" y="153527"/>
                  </a:lnTo>
                  <a:lnTo>
                    <a:pt x="147973" y="147378"/>
                  </a:lnTo>
                  <a:lnTo>
                    <a:pt x="164069" y="1398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5085264" y="270117"/>
              <a:ext cx="126343" cy="132901"/>
            </a:xfrm>
            <a:custGeom>
              <a:avLst/>
              <a:gdLst/>
              <a:ahLst/>
              <a:cxnLst/>
              <a:rect l="0" t="0" r="0" b="0"/>
              <a:pathLst>
                <a:path w="126343" h="132901">
                  <a:moveTo>
                    <a:pt x="0" y="56266"/>
                  </a:moveTo>
                  <a:lnTo>
                    <a:pt x="67" y="67934"/>
                  </a:lnTo>
                  <a:lnTo>
                    <a:pt x="707" y="78423"/>
                  </a:lnTo>
                  <a:lnTo>
                    <a:pt x="2008" y="88725"/>
                  </a:lnTo>
                  <a:lnTo>
                    <a:pt x="4041" y="99026"/>
                  </a:lnTo>
                  <a:lnTo>
                    <a:pt x="7006" y="109370"/>
                  </a:lnTo>
                  <a:lnTo>
                    <a:pt x="10926" y="119715"/>
                  </a:lnTo>
                  <a:lnTo>
                    <a:pt x="15682" y="128475"/>
                  </a:lnTo>
                  <a:lnTo>
                    <a:pt x="20447" y="132900"/>
                  </a:lnTo>
                  <a:lnTo>
                    <a:pt x="23938" y="132530"/>
                  </a:lnTo>
                  <a:lnTo>
                    <a:pt x="25810" y="128563"/>
                  </a:lnTo>
                  <a:lnTo>
                    <a:pt x="26239" y="122225"/>
                  </a:lnTo>
                  <a:lnTo>
                    <a:pt x="25693" y="114215"/>
                  </a:lnTo>
                  <a:lnTo>
                    <a:pt x="24775" y="104776"/>
                  </a:lnTo>
                  <a:lnTo>
                    <a:pt x="23865" y="94129"/>
                  </a:lnTo>
                  <a:lnTo>
                    <a:pt x="23437" y="82687"/>
                  </a:lnTo>
                  <a:lnTo>
                    <a:pt x="24137" y="70996"/>
                  </a:lnTo>
                  <a:lnTo>
                    <a:pt x="26211" y="59390"/>
                  </a:lnTo>
                  <a:lnTo>
                    <a:pt x="29724" y="48154"/>
                  </a:lnTo>
                  <a:lnTo>
                    <a:pt x="34748" y="37606"/>
                  </a:lnTo>
                  <a:lnTo>
                    <a:pt x="41168" y="27855"/>
                  </a:lnTo>
                  <a:lnTo>
                    <a:pt x="48901" y="19155"/>
                  </a:lnTo>
                  <a:lnTo>
                    <a:pt x="57985" y="11981"/>
                  </a:lnTo>
                  <a:lnTo>
                    <a:pt x="68302" y="6456"/>
                  </a:lnTo>
                  <a:lnTo>
                    <a:pt x="79215" y="2578"/>
                  </a:lnTo>
                  <a:lnTo>
                    <a:pt x="90832" y="126"/>
                  </a:lnTo>
                  <a:lnTo>
                    <a:pt x="105287" y="0"/>
                  </a:lnTo>
                  <a:lnTo>
                    <a:pt x="126342" y="362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5274777" y="357968"/>
              <a:ext cx="52643" cy="105286"/>
            </a:xfrm>
            <a:custGeom>
              <a:avLst/>
              <a:gdLst/>
              <a:ahLst/>
              <a:cxnLst/>
              <a:rect l="0" t="0" r="0" b="0"/>
              <a:pathLst>
                <a:path w="52643" h="105286">
                  <a:moveTo>
                    <a:pt x="0" y="0"/>
                  </a:moveTo>
                  <a:lnTo>
                    <a:pt x="2934" y="11668"/>
                  </a:lnTo>
                  <a:lnTo>
                    <a:pt x="5716" y="22157"/>
                  </a:lnTo>
                  <a:lnTo>
                    <a:pt x="8620" y="32454"/>
                  </a:lnTo>
                  <a:lnTo>
                    <a:pt x="11834" y="42583"/>
                  </a:lnTo>
                  <a:lnTo>
                    <a:pt x="15647" y="52278"/>
                  </a:lnTo>
                  <a:lnTo>
                    <a:pt x="20159" y="61410"/>
                  </a:lnTo>
                  <a:lnTo>
                    <a:pt x="25199" y="69897"/>
                  </a:lnTo>
                  <a:lnTo>
                    <a:pt x="31015" y="78565"/>
                  </a:lnTo>
                  <a:lnTo>
                    <a:pt x="39237" y="89292"/>
                  </a:lnTo>
                  <a:lnTo>
                    <a:pt x="52642" y="1052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5180021" y="305326"/>
              <a:ext cx="242156" cy="505369"/>
            </a:xfrm>
            <a:custGeom>
              <a:avLst/>
              <a:gdLst/>
              <a:ahLst/>
              <a:cxnLst/>
              <a:rect l="0" t="0" r="0" b="0"/>
              <a:pathLst>
                <a:path w="242156" h="505369">
                  <a:moveTo>
                    <a:pt x="242155" y="0"/>
                  </a:moveTo>
                  <a:lnTo>
                    <a:pt x="239221" y="8801"/>
                  </a:lnTo>
                  <a:lnTo>
                    <a:pt x="236439" y="17148"/>
                  </a:lnTo>
                  <a:lnTo>
                    <a:pt x="233534" y="25847"/>
                  </a:lnTo>
                  <a:lnTo>
                    <a:pt x="230322" y="34968"/>
                  </a:lnTo>
                  <a:lnTo>
                    <a:pt x="226508" y="44463"/>
                  </a:lnTo>
                  <a:lnTo>
                    <a:pt x="221991" y="54255"/>
                  </a:lnTo>
                  <a:lnTo>
                    <a:pt x="216828" y="64269"/>
                  </a:lnTo>
                  <a:lnTo>
                    <a:pt x="211140" y="74442"/>
                  </a:lnTo>
                  <a:lnTo>
                    <a:pt x="205055" y="84733"/>
                  </a:lnTo>
                  <a:lnTo>
                    <a:pt x="198682" y="95270"/>
                  </a:lnTo>
                  <a:lnTo>
                    <a:pt x="192105" y="106336"/>
                  </a:lnTo>
                  <a:lnTo>
                    <a:pt x="185386" y="118034"/>
                  </a:lnTo>
                  <a:lnTo>
                    <a:pt x="178570" y="129993"/>
                  </a:lnTo>
                  <a:lnTo>
                    <a:pt x="171687" y="141488"/>
                  </a:lnTo>
                  <a:lnTo>
                    <a:pt x="164764" y="152148"/>
                  </a:lnTo>
                  <a:lnTo>
                    <a:pt x="157980" y="162101"/>
                  </a:lnTo>
                  <a:lnTo>
                    <a:pt x="151651" y="171780"/>
                  </a:lnTo>
                  <a:lnTo>
                    <a:pt x="145908" y="181477"/>
                  </a:lnTo>
                  <a:lnTo>
                    <a:pt x="140560" y="191313"/>
                  </a:lnTo>
                  <a:lnTo>
                    <a:pt x="135202" y="201310"/>
                  </a:lnTo>
                  <a:lnTo>
                    <a:pt x="129598" y="211450"/>
                  </a:lnTo>
                  <a:lnTo>
                    <a:pt x="123850" y="221701"/>
                  </a:lnTo>
                  <a:lnTo>
                    <a:pt x="118291" y="232037"/>
                  </a:lnTo>
                  <a:lnTo>
                    <a:pt x="113106" y="242433"/>
                  </a:lnTo>
                  <a:lnTo>
                    <a:pt x="108318" y="252871"/>
                  </a:lnTo>
                  <a:lnTo>
                    <a:pt x="103877" y="263338"/>
                  </a:lnTo>
                  <a:lnTo>
                    <a:pt x="99701" y="273821"/>
                  </a:lnTo>
                  <a:lnTo>
                    <a:pt x="95558" y="284148"/>
                  </a:lnTo>
                  <a:lnTo>
                    <a:pt x="91083" y="294010"/>
                  </a:lnTo>
                  <a:lnTo>
                    <a:pt x="86109" y="303277"/>
                  </a:lnTo>
                  <a:lnTo>
                    <a:pt x="80800" y="312145"/>
                  </a:lnTo>
                  <a:lnTo>
                    <a:pt x="75544" y="321019"/>
                  </a:lnTo>
                  <a:lnTo>
                    <a:pt x="70565" y="330141"/>
                  </a:lnTo>
                  <a:lnTo>
                    <a:pt x="65918" y="339574"/>
                  </a:lnTo>
                  <a:lnTo>
                    <a:pt x="61571" y="349293"/>
                  </a:lnTo>
                  <a:lnTo>
                    <a:pt x="57458" y="359247"/>
                  </a:lnTo>
                  <a:lnTo>
                    <a:pt x="53358" y="369543"/>
                  </a:lnTo>
                  <a:lnTo>
                    <a:pt x="48911" y="380440"/>
                  </a:lnTo>
                  <a:lnTo>
                    <a:pt x="43957" y="392030"/>
                  </a:lnTo>
                  <a:lnTo>
                    <a:pt x="38660" y="404254"/>
                  </a:lnTo>
                  <a:lnTo>
                    <a:pt x="33412" y="416991"/>
                  </a:lnTo>
                  <a:lnTo>
                    <a:pt x="28440" y="430107"/>
                  </a:lnTo>
                  <a:lnTo>
                    <a:pt x="23753" y="443275"/>
                  </a:lnTo>
                  <a:lnTo>
                    <a:pt x="18667" y="457476"/>
                  </a:lnTo>
                  <a:lnTo>
                    <a:pt x="11619" y="476193"/>
                  </a:lnTo>
                  <a:lnTo>
                    <a:pt x="0" y="50536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084849" y="494839"/>
              <a:ext cx="2253100" cy="72291"/>
            </a:xfrm>
            <a:custGeom>
              <a:avLst/>
              <a:gdLst/>
              <a:ahLst/>
              <a:cxnLst/>
              <a:rect l="0" t="0" r="0" b="0"/>
              <a:pathLst>
                <a:path w="2253100" h="72291">
                  <a:moveTo>
                    <a:pt x="2253099" y="0"/>
                  </a:moveTo>
                  <a:lnTo>
                    <a:pt x="2250098" y="8734"/>
                  </a:lnTo>
                  <a:lnTo>
                    <a:pt x="2246676" y="16441"/>
                  </a:lnTo>
                  <a:lnTo>
                    <a:pt x="2242475" y="23838"/>
                  </a:lnTo>
                  <a:lnTo>
                    <a:pt x="2237402" y="30927"/>
                  </a:lnTo>
                  <a:lnTo>
                    <a:pt x="2231272" y="37457"/>
                  </a:lnTo>
                  <a:lnTo>
                    <a:pt x="2224088" y="43315"/>
                  </a:lnTo>
                  <a:lnTo>
                    <a:pt x="2216002" y="48062"/>
                  </a:lnTo>
                  <a:lnTo>
                    <a:pt x="2207207" y="50887"/>
                  </a:lnTo>
                  <a:lnTo>
                    <a:pt x="2197887" y="51527"/>
                  </a:lnTo>
                  <a:lnTo>
                    <a:pt x="2188190" y="50345"/>
                  </a:lnTo>
                  <a:lnTo>
                    <a:pt x="2178228" y="48033"/>
                  </a:lnTo>
                  <a:lnTo>
                    <a:pt x="2168083" y="45112"/>
                  </a:lnTo>
                  <a:lnTo>
                    <a:pt x="2157815" y="41885"/>
                  </a:lnTo>
                  <a:lnTo>
                    <a:pt x="2147461" y="38507"/>
                  </a:lnTo>
                  <a:lnTo>
                    <a:pt x="2137050" y="35067"/>
                  </a:lnTo>
                  <a:lnTo>
                    <a:pt x="2126599" y="31929"/>
                  </a:lnTo>
                  <a:lnTo>
                    <a:pt x="2116123" y="29726"/>
                  </a:lnTo>
                  <a:lnTo>
                    <a:pt x="2105634" y="28732"/>
                  </a:lnTo>
                  <a:lnTo>
                    <a:pt x="2095302" y="29047"/>
                  </a:lnTo>
                  <a:lnTo>
                    <a:pt x="2085437" y="30778"/>
                  </a:lnTo>
                  <a:lnTo>
                    <a:pt x="2076168" y="33829"/>
                  </a:lnTo>
                  <a:lnTo>
                    <a:pt x="2067299" y="37808"/>
                  </a:lnTo>
                  <a:lnTo>
                    <a:pt x="2058423" y="42155"/>
                  </a:lnTo>
                  <a:lnTo>
                    <a:pt x="2049301" y="46516"/>
                  </a:lnTo>
                  <a:lnTo>
                    <a:pt x="2039867" y="50746"/>
                  </a:lnTo>
                  <a:lnTo>
                    <a:pt x="2030148" y="54812"/>
                  </a:lnTo>
                  <a:lnTo>
                    <a:pt x="2020198" y="58717"/>
                  </a:lnTo>
                  <a:lnTo>
                    <a:pt x="2010076" y="62000"/>
                  </a:lnTo>
                  <a:lnTo>
                    <a:pt x="1999827" y="63768"/>
                  </a:lnTo>
                  <a:lnTo>
                    <a:pt x="1989490" y="63659"/>
                  </a:lnTo>
                  <a:lnTo>
                    <a:pt x="1979091" y="61788"/>
                  </a:lnTo>
                  <a:lnTo>
                    <a:pt x="1968651" y="58473"/>
                  </a:lnTo>
                  <a:lnTo>
                    <a:pt x="1958181" y="54063"/>
                  </a:lnTo>
                  <a:lnTo>
                    <a:pt x="1947693" y="49019"/>
                  </a:lnTo>
                  <a:lnTo>
                    <a:pt x="1937191" y="43884"/>
                  </a:lnTo>
                  <a:lnTo>
                    <a:pt x="1926675" y="38966"/>
                  </a:lnTo>
                  <a:lnTo>
                    <a:pt x="1915986" y="34686"/>
                  </a:lnTo>
                  <a:lnTo>
                    <a:pt x="1904817" y="31643"/>
                  </a:lnTo>
                  <a:lnTo>
                    <a:pt x="1893045" y="30043"/>
                  </a:lnTo>
                  <a:lnTo>
                    <a:pt x="1880868" y="29766"/>
                  </a:lnTo>
                  <a:lnTo>
                    <a:pt x="1868693" y="30559"/>
                  </a:lnTo>
                  <a:lnTo>
                    <a:pt x="1856768" y="32168"/>
                  </a:lnTo>
                  <a:lnTo>
                    <a:pt x="1845320" y="34533"/>
                  </a:lnTo>
                  <a:lnTo>
                    <a:pt x="1834633" y="37790"/>
                  </a:lnTo>
                  <a:lnTo>
                    <a:pt x="1824771" y="41936"/>
                  </a:lnTo>
                  <a:lnTo>
                    <a:pt x="1815318" y="46685"/>
                  </a:lnTo>
                  <a:lnTo>
                    <a:pt x="1805510" y="51564"/>
                  </a:lnTo>
                  <a:lnTo>
                    <a:pt x="1794945" y="56280"/>
                  </a:lnTo>
                  <a:lnTo>
                    <a:pt x="1783726" y="60411"/>
                  </a:lnTo>
                  <a:lnTo>
                    <a:pt x="1772270" y="63348"/>
                  </a:lnTo>
                  <a:lnTo>
                    <a:pt x="1760853" y="64873"/>
                  </a:lnTo>
                  <a:lnTo>
                    <a:pt x="1749424" y="65099"/>
                  </a:lnTo>
                  <a:lnTo>
                    <a:pt x="1737693" y="64270"/>
                  </a:lnTo>
                  <a:lnTo>
                    <a:pt x="1725511" y="62637"/>
                  </a:lnTo>
                  <a:lnTo>
                    <a:pt x="1713043" y="60256"/>
                  </a:lnTo>
                  <a:lnTo>
                    <a:pt x="1700666" y="56988"/>
                  </a:lnTo>
                  <a:lnTo>
                    <a:pt x="1688598" y="52835"/>
                  </a:lnTo>
                  <a:lnTo>
                    <a:pt x="1676882" y="48082"/>
                  </a:lnTo>
                  <a:lnTo>
                    <a:pt x="1665483" y="43199"/>
                  </a:lnTo>
                  <a:lnTo>
                    <a:pt x="1654329" y="38476"/>
                  </a:lnTo>
                  <a:lnTo>
                    <a:pt x="1643193" y="34171"/>
                  </a:lnTo>
                  <a:lnTo>
                    <a:pt x="1631718" y="30585"/>
                  </a:lnTo>
                  <a:lnTo>
                    <a:pt x="1619737" y="27815"/>
                  </a:lnTo>
                  <a:lnTo>
                    <a:pt x="1607417" y="26109"/>
                  </a:lnTo>
                  <a:lnTo>
                    <a:pt x="1595147" y="25937"/>
                  </a:lnTo>
                  <a:lnTo>
                    <a:pt x="1583148" y="27411"/>
                  </a:lnTo>
                  <a:lnTo>
                    <a:pt x="1571312" y="30179"/>
                  </a:lnTo>
                  <a:lnTo>
                    <a:pt x="1559299" y="33639"/>
                  </a:lnTo>
                  <a:lnTo>
                    <a:pt x="1546924" y="37368"/>
                  </a:lnTo>
                  <a:lnTo>
                    <a:pt x="1534326" y="41157"/>
                  </a:lnTo>
                  <a:lnTo>
                    <a:pt x="1521861" y="44919"/>
                  </a:lnTo>
                  <a:lnTo>
                    <a:pt x="1509724" y="48626"/>
                  </a:lnTo>
                  <a:lnTo>
                    <a:pt x="1497624" y="52114"/>
                  </a:lnTo>
                  <a:lnTo>
                    <a:pt x="1484901" y="55084"/>
                  </a:lnTo>
                  <a:lnTo>
                    <a:pt x="1471241" y="57408"/>
                  </a:lnTo>
                  <a:lnTo>
                    <a:pt x="1457134" y="58800"/>
                  </a:lnTo>
                  <a:lnTo>
                    <a:pt x="1443651" y="58752"/>
                  </a:lnTo>
                  <a:lnTo>
                    <a:pt x="1431356" y="57129"/>
                  </a:lnTo>
                  <a:lnTo>
                    <a:pt x="1420152" y="54258"/>
                  </a:lnTo>
                  <a:lnTo>
                    <a:pt x="1409561" y="50730"/>
                  </a:lnTo>
                  <a:lnTo>
                    <a:pt x="1399214" y="46954"/>
                  </a:lnTo>
                  <a:lnTo>
                    <a:pt x="1388925" y="43134"/>
                  </a:lnTo>
                  <a:lnTo>
                    <a:pt x="1378616" y="39351"/>
                  </a:lnTo>
                  <a:lnTo>
                    <a:pt x="1368264" y="35625"/>
                  </a:lnTo>
                  <a:lnTo>
                    <a:pt x="1357868" y="31955"/>
                  </a:lnTo>
                  <a:lnTo>
                    <a:pt x="1347435" y="28330"/>
                  </a:lnTo>
                  <a:lnTo>
                    <a:pt x="1336974" y="24749"/>
                  </a:lnTo>
                  <a:lnTo>
                    <a:pt x="1326492" y="21529"/>
                  </a:lnTo>
                  <a:lnTo>
                    <a:pt x="1315996" y="19278"/>
                  </a:lnTo>
                  <a:lnTo>
                    <a:pt x="1305489" y="18254"/>
                  </a:lnTo>
                  <a:lnTo>
                    <a:pt x="1294975" y="18551"/>
                  </a:lnTo>
                  <a:lnTo>
                    <a:pt x="1284457" y="20271"/>
                  </a:lnTo>
                  <a:lnTo>
                    <a:pt x="1273935" y="23314"/>
                  </a:lnTo>
                  <a:lnTo>
                    <a:pt x="1263411" y="27288"/>
                  </a:lnTo>
                  <a:lnTo>
                    <a:pt x="1252886" y="31632"/>
                  </a:lnTo>
                  <a:lnTo>
                    <a:pt x="1242359" y="35992"/>
                  </a:lnTo>
                  <a:lnTo>
                    <a:pt x="1231832" y="40220"/>
                  </a:lnTo>
                  <a:lnTo>
                    <a:pt x="1221304" y="44285"/>
                  </a:lnTo>
                  <a:lnTo>
                    <a:pt x="1210772" y="48194"/>
                  </a:lnTo>
                  <a:lnTo>
                    <a:pt x="1200072" y="51650"/>
                  </a:lnTo>
                  <a:lnTo>
                    <a:pt x="1188895" y="54066"/>
                  </a:lnTo>
                  <a:lnTo>
                    <a:pt x="1177117" y="55210"/>
                  </a:lnTo>
                  <a:lnTo>
                    <a:pt x="1164936" y="55164"/>
                  </a:lnTo>
                  <a:lnTo>
                    <a:pt x="1152760" y="54145"/>
                  </a:lnTo>
                  <a:lnTo>
                    <a:pt x="1140828" y="52387"/>
                  </a:lnTo>
                  <a:lnTo>
                    <a:pt x="1129207" y="50089"/>
                  </a:lnTo>
                  <a:lnTo>
                    <a:pt x="1117871" y="47409"/>
                  </a:lnTo>
                  <a:lnTo>
                    <a:pt x="1106764" y="44464"/>
                  </a:lnTo>
                  <a:lnTo>
                    <a:pt x="1095831" y="41336"/>
                  </a:lnTo>
                  <a:lnTo>
                    <a:pt x="1085022" y="38083"/>
                  </a:lnTo>
                  <a:lnTo>
                    <a:pt x="1074303" y="34755"/>
                  </a:lnTo>
                  <a:lnTo>
                    <a:pt x="1063645" y="31707"/>
                  </a:lnTo>
                  <a:lnTo>
                    <a:pt x="1053029" y="29572"/>
                  </a:lnTo>
                  <a:lnTo>
                    <a:pt x="1042437" y="28620"/>
                  </a:lnTo>
                  <a:lnTo>
                    <a:pt x="1031696" y="28796"/>
                  </a:lnTo>
                  <a:lnTo>
                    <a:pt x="1020492" y="29903"/>
                  </a:lnTo>
                  <a:lnTo>
                    <a:pt x="1008693" y="31726"/>
                  </a:lnTo>
                  <a:lnTo>
                    <a:pt x="996327" y="34236"/>
                  </a:lnTo>
                  <a:lnTo>
                    <a:pt x="983494" y="37591"/>
                  </a:lnTo>
                  <a:lnTo>
                    <a:pt x="970304" y="41802"/>
                  </a:lnTo>
                  <a:lnTo>
                    <a:pt x="956854" y="46595"/>
                  </a:lnTo>
                  <a:lnTo>
                    <a:pt x="943219" y="51504"/>
                  </a:lnTo>
                  <a:lnTo>
                    <a:pt x="929454" y="56244"/>
                  </a:lnTo>
                  <a:lnTo>
                    <a:pt x="915602" y="60562"/>
                  </a:lnTo>
                  <a:lnTo>
                    <a:pt x="901689" y="64156"/>
                  </a:lnTo>
                  <a:lnTo>
                    <a:pt x="887739" y="66936"/>
                  </a:lnTo>
                  <a:lnTo>
                    <a:pt x="873930" y="68818"/>
                  </a:lnTo>
                  <a:lnTo>
                    <a:pt x="860578" y="69640"/>
                  </a:lnTo>
                  <a:lnTo>
                    <a:pt x="847818" y="69416"/>
                  </a:lnTo>
                  <a:lnTo>
                    <a:pt x="835622" y="68302"/>
                  </a:lnTo>
                  <a:lnTo>
                    <a:pt x="823892" y="66491"/>
                  </a:lnTo>
                  <a:lnTo>
                    <a:pt x="812513" y="64161"/>
                  </a:lnTo>
                  <a:lnTo>
                    <a:pt x="801226" y="61292"/>
                  </a:lnTo>
                  <a:lnTo>
                    <a:pt x="789647" y="57690"/>
                  </a:lnTo>
                  <a:lnTo>
                    <a:pt x="777588" y="53312"/>
                  </a:lnTo>
                  <a:lnTo>
                    <a:pt x="764876" y="48577"/>
                  </a:lnTo>
                  <a:lnTo>
                    <a:pt x="751278" y="44238"/>
                  </a:lnTo>
                  <a:lnTo>
                    <a:pt x="736766" y="40698"/>
                  </a:lnTo>
                  <a:lnTo>
                    <a:pt x="721783" y="38170"/>
                  </a:lnTo>
                  <a:lnTo>
                    <a:pt x="707113" y="36849"/>
                  </a:lnTo>
                  <a:lnTo>
                    <a:pt x="693175" y="36705"/>
                  </a:lnTo>
                  <a:lnTo>
                    <a:pt x="680040" y="37557"/>
                  </a:lnTo>
                  <a:lnTo>
                    <a:pt x="667604" y="39185"/>
                  </a:lnTo>
                  <a:lnTo>
                    <a:pt x="655721" y="41384"/>
                  </a:lnTo>
                  <a:lnTo>
                    <a:pt x="644248" y="43994"/>
                  </a:lnTo>
                  <a:lnTo>
                    <a:pt x="633070" y="46889"/>
                  </a:lnTo>
                  <a:lnTo>
                    <a:pt x="622098" y="49983"/>
                  </a:lnTo>
                  <a:lnTo>
                    <a:pt x="611268" y="53212"/>
                  </a:lnTo>
                  <a:lnTo>
                    <a:pt x="600537" y="56533"/>
                  </a:lnTo>
                  <a:lnTo>
                    <a:pt x="589867" y="59912"/>
                  </a:lnTo>
                  <a:lnTo>
                    <a:pt x="579075" y="63164"/>
                  </a:lnTo>
                  <a:lnTo>
                    <a:pt x="567836" y="65969"/>
                  </a:lnTo>
                  <a:lnTo>
                    <a:pt x="556014" y="68187"/>
                  </a:lnTo>
                  <a:lnTo>
                    <a:pt x="543633" y="69846"/>
                  </a:lnTo>
                  <a:lnTo>
                    <a:pt x="530789" y="71042"/>
                  </a:lnTo>
                  <a:lnTo>
                    <a:pt x="517593" y="71879"/>
                  </a:lnTo>
                  <a:lnTo>
                    <a:pt x="504138" y="72290"/>
                  </a:lnTo>
                  <a:lnTo>
                    <a:pt x="490499" y="72042"/>
                  </a:lnTo>
                  <a:lnTo>
                    <a:pt x="476737" y="71056"/>
                  </a:lnTo>
                  <a:lnTo>
                    <a:pt x="463056" y="69242"/>
                  </a:lnTo>
                  <a:lnTo>
                    <a:pt x="449790" y="66421"/>
                  </a:lnTo>
                  <a:lnTo>
                    <a:pt x="437089" y="62600"/>
                  </a:lnTo>
                  <a:lnTo>
                    <a:pt x="424932" y="58084"/>
                  </a:lnTo>
                  <a:lnTo>
                    <a:pt x="413228" y="53369"/>
                  </a:lnTo>
                  <a:lnTo>
                    <a:pt x="401867" y="48762"/>
                  </a:lnTo>
                  <a:lnTo>
                    <a:pt x="390591" y="44535"/>
                  </a:lnTo>
                  <a:lnTo>
                    <a:pt x="379020" y="41003"/>
                  </a:lnTo>
                  <a:lnTo>
                    <a:pt x="366970" y="38260"/>
                  </a:lnTo>
                  <a:lnTo>
                    <a:pt x="354435" y="36233"/>
                  </a:lnTo>
                  <a:lnTo>
                    <a:pt x="341488" y="34781"/>
                  </a:lnTo>
                  <a:lnTo>
                    <a:pt x="328221" y="33773"/>
                  </a:lnTo>
                  <a:lnTo>
                    <a:pt x="314719" y="33416"/>
                  </a:lnTo>
                  <a:lnTo>
                    <a:pt x="301050" y="34233"/>
                  </a:lnTo>
                  <a:lnTo>
                    <a:pt x="287262" y="36404"/>
                  </a:lnTo>
                  <a:lnTo>
                    <a:pt x="273394" y="39489"/>
                  </a:lnTo>
                  <a:lnTo>
                    <a:pt x="259471" y="42637"/>
                  </a:lnTo>
                  <a:lnTo>
                    <a:pt x="245510" y="45338"/>
                  </a:lnTo>
                  <a:lnTo>
                    <a:pt x="231523" y="47284"/>
                  </a:lnTo>
                  <a:lnTo>
                    <a:pt x="217520" y="48207"/>
                  </a:lnTo>
                  <a:lnTo>
                    <a:pt x="203505" y="48080"/>
                  </a:lnTo>
                  <a:lnTo>
                    <a:pt x="189482" y="47045"/>
                  </a:lnTo>
                  <a:lnTo>
                    <a:pt x="175455" y="45294"/>
                  </a:lnTo>
                  <a:lnTo>
                    <a:pt x="161423" y="43016"/>
                  </a:lnTo>
                  <a:lnTo>
                    <a:pt x="147390" y="40524"/>
                  </a:lnTo>
                  <a:lnTo>
                    <a:pt x="133355" y="38239"/>
                  </a:lnTo>
                  <a:lnTo>
                    <a:pt x="119324" y="36378"/>
                  </a:lnTo>
                  <a:lnTo>
                    <a:pt x="105460" y="35131"/>
                  </a:lnTo>
                  <a:lnTo>
                    <a:pt x="92072" y="34743"/>
                  </a:lnTo>
                  <a:lnTo>
                    <a:pt x="79287" y="35262"/>
                  </a:lnTo>
                  <a:lnTo>
                    <a:pt x="67075" y="36576"/>
                  </a:lnTo>
                  <a:lnTo>
                    <a:pt x="55334" y="38521"/>
                  </a:lnTo>
                  <a:lnTo>
                    <a:pt x="43966" y="40933"/>
                  </a:lnTo>
                  <a:lnTo>
                    <a:pt x="33327" y="43527"/>
                  </a:lnTo>
                  <a:lnTo>
                    <a:pt x="23182" y="46154"/>
                  </a:lnTo>
                  <a:lnTo>
                    <a:pt x="12638" y="49042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242155" y="912493"/>
            <a:ext cx="968623" cy="477269"/>
            <a:chOff x="242155" y="912493"/>
            <a:chExt cx="968623" cy="477269"/>
          </a:xfrm>
        </p:grpSpPr>
        <p:sp>
          <p:nvSpPr>
            <p:cNvPr id="17" name="Freeform 16"/>
            <p:cNvSpPr/>
            <p:nvPr/>
          </p:nvSpPr>
          <p:spPr>
            <a:xfrm>
              <a:off x="353385" y="968621"/>
              <a:ext cx="15113" cy="347442"/>
            </a:xfrm>
            <a:custGeom>
              <a:avLst/>
              <a:gdLst/>
              <a:ahLst/>
              <a:cxnLst/>
              <a:rect l="0" t="0" r="0" b="0"/>
              <a:pathLst>
                <a:path w="15113" h="347442">
                  <a:moveTo>
                    <a:pt x="15112" y="0"/>
                  </a:moveTo>
                  <a:lnTo>
                    <a:pt x="12245" y="8869"/>
                  </a:lnTo>
                  <a:lnTo>
                    <a:pt x="10103" y="17855"/>
                  </a:lnTo>
                  <a:lnTo>
                    <a:pt x="8500" y="27855"/>
                  </a:lnTo>
                  <a:lnTo>
                    <a:pt x="7320" y="39009"/>
                  </a:lnTo>
                  <a:lnTo>
                    <a:pt x="6471" y="51469"/>
                  </a:lnTo>
                  <a:lnTo>
                    <a:pt x="5869" y="65171"/>
                  </a:lnTo>
                  <a:lnTo>
                    <a:pt x="5282" y="79589"/>
                  </a:lnTo>
                  <a:lnTo>
                    <a:pt x="4349" y="93870"/>
                  </a:lnTo>
                  <a:lnTo>
                    <a:pt x="2912" y="107541"/>
                  </a:lnTo>
                  <a:lnTo>
                    <a:pt x="1301" y="120496"/>
                  </a:lnTo>
                  <a:lnTo>
                    <a:pt x="213" y="132810"/>
                  </a:lnTo>
                  <a:lnTo>
                    <a:pt x="0" y="144620"/>
                  </a:lnTo>
                  <a:lnTo>
                    <a:pt x="520" y="156384"/>
                  </a:lnTo>
                  <a:lnTo>
                    <a:pt x="1333" y="168822"/>
                  </a:lnTo>
                  <a:lnTo>
                    <a:pt x="2140" y="182272"/>
                  </a:lnTo>
                  <a:lnTo>
                    <a:pt x="2816" y="196562"/>
                  </a:lnTo>
                  <a:lnTo>
                    <a:pt x="3337" y="211227"/>
                  </a:lnTo>
                  <a:lnTo>
                    <a:pt x="3718" y="225944"/>
                  </a:lnTo>
                  <a:lnTo>
                    <a:pt x="3990" y="240570"/>
                  </a:lnTo>
                  <a:lnTo>
                    <a:pt x="4180" y="255069"/>
                  </a:lnTo>
                  <a:lnTo>
                    <a:pt x="4310" y="269439"/>
                  </a:lnTo>
                  <a:lnTo>
                    <a:pt x="4399" y="283484"/>
                  </a:lnTo>
                  <a:lnTo>
                    <a:pt x="4470" y="298384"/>
                  </a:lnTo>
                  <a:lnTo>
                    <a:pt x="4527" y="317688"/>
                  </a:lnTo>
                  <a:lnTo>
                    <a:pt x="4583" y="3474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242155" y="912493"/>
              <a:ext cx="347441" cy="477269"/>
            </a:xfrm>
            <a:custGeom>
              <a:avLst/>
              <a:gdLst/>
              <a:ahLst/>
              <a:cxnLst/>
              <a:rect l="0" t="0" r="0" b="0"/>
              <a:pathLst>
                <a:path w="347441" h="477269">
                  <a:moveTo>
                    <a:pt x="0" y="87714"/>
                  </a:moveTo>
                  <a:lnTo>
                    <a:pt x="3068" y="78980"/>
                  </a:lnTo>
                  <a:lnTo>
                    <a:pt x="7130" y="71273"/>
                  </a:lnTo>
                  <a:lnTo>
                    <a:pt x="12623" y="63871"/>
                  </a:lnTo>
                  <a:lnTo>
                    <a:pt x="19383" y="56610"/>
                  </a:lnTo>
                  <a:lnTo>
                    <a:pt x="27181" y="49431"/>
                  </a:lnTo>
                  <a:lnTo>
                    <a:pt x="35778" y="42306"/>
                  </a:lnTo>
                  <a:lnTo>
                    <a:pt x="44963" y="35215"/>
                  </a:lnTo>
                  <a:lnTo>
                    <a:pt x="54569" y="28148"/>
                  </a:lnTo>
                  <a:lnTo>
                    <a:pt x="64473" y="21107"/>
                  </a:lnTo>
                  <a:lnTo>
                    <a:pt x="74748" y="14412"/>
                  </a:lnTo>
                  <a:lnTo>
                    <a:pt x="85638" y="8675"/>
                  </a:lnTo>
                  <a:lnTo>
                    <a:pt x="97222" y="4162"/>
                  </a:lnTo>
                  <a:lnTo>
                    <a:pt x="109273" y="1134"/>
                  </a:lnTo>
                  <a:lnTo>
                    <a:pt x="121363" y="0"/>
                  </a:lnTo>
                  <a:lnTo>
                    <a:pt x="133232" y="802"/>
                  </a:lnTo>
                  <a:lnTo>
                    <a:pt x="144642" y="3441"/>
                  </a:lnTo>
                  <a:lnTo>
                    <a:pt x="155304" y="7871"/>
                  </a:lnTo>
                  <a:lnTo>
                    <a:pt x="165140" y="13889"/>
                  </a:lnTo>
                  <a:lnTo>
                    <a:pt x="174236" y="21351"/>
                  </a:lnTo>
                  <a:lnTo>
                    <a:pt x="182740" y="30254"/>
                  </a:lnTo>
                  <a:lnTo>
                    <a:pt x="190790" y="40463"/>
                  </a:lnTo>
                  <a:lnTo>
                    <a:pt x="198180" y="51740"/>
                  </a:lnTo>
                  <a:lnTo>
                    <a:pt x="204393" y="63833"/>
                  </a:lnTo>
                  <a:lnTo>
                    <a:pt x="209239" y="76523"/>
                  </a:lnTo>
                  <a:lnTo>
                    <a:pt x="212831" y="89637"/>
                  </a:lnTo>
                  <a:lnTo>
                    <a:pt x="215409" y="103046"/>
                  </a:lnTo>
                  <a:lnTo>
                    <a:pt x="217208" y="116654"/>
                  </a:lnTo>
                  <a:lnTo>
                    <a:pt x="218113" y="130232"/>
                  </a:lnTo>
                  <a:lnTo>
                    <a:pt x="217672" y="143429"/>
                  </a:lnTo>
                  <a:lnTo>
                    <a:pt x="215747" y="156085"/>
                  </a:lnTo>
                  <a:lnTo>
                    <a:pt x="212488" y="168211"/>
                  </a:lnTo>
                  <a:lnTo>
                    <a:pt x="208160" y="179895"/>
                  </a:lnTo>
                  <a:lnTo>
                    <a:pt x="203021" y="191229"/>
                  </a:lnTo>
                  <a:lnTo>
                    <a:pt x="197130" y="201977"/>
                  </a:lnTo>
                  <a:lnTo>
                    <a:pt x="190353" y="211597"/>
                  </a:lnTo>
                  <a:lnTo>
                    <a:pt x="182707" y="219892"/>
                  </a:lnTo>
                  <a:lnTo>
                    <a:pt x="175135" y="227294"/>
                  </a:lnTo>
                  <a:lnTo>
                    <a:pt x="169336" y="234646"/>
                  </a:lnTo>
                  <a:lnTo>
                    <a:pt x="166107" y="242450"/>
                  </a:lnTo>
                  <a:lnTo>
                    <a:pt x="165248" y="250847"/>
                  </a:lnTo>
                  <a:lnTo>
                    <a:pt x="166042" y="259796"/>
                  </a:lnTo>
                  <a:lnTo>
                    <a:pt x="167871" y="269193"/>
                  </a:lnTo>
                  <a:lnTo>
                    <a:pt x="170331" y="278927"/>
                  </a:lnTo>
                  <a:lnTo>
                    <a:pt x="173179" y="288908"/>
                  </a:lnTo>
                  <a:lnTo>
                    <a:pt x="176266" y="299066"/>
                  </a:lnTo>
                  <a:lnTo>
                    <a:pt x="179503" y="309512"/>
                  </a:lnTo>
                  <a:lnTo>
                    <a:pt x="182835" y="320517"/>
                  </a:lnTo>
                  <a:lnTo>
                    <a:pt x="186238" y="332179"/>
                  </a:lnTo>
                  <a:lnTo>
                    <a:pt x="190017" y="344282"/>
                  </a:lnTo>
                  <a:lnTo>
                    <a:pt x="194773" y="356407"/>
                  </a:lnTo>
                  <a:lnTo>
                    <a:pt x="200751" y="368303"/>
                  </a:lnTo>
                  <a:lnTo>
                    <a:pt x="207717" y="379901"/>
                  </a:lnTo>
                  <a:lnTo>
                    <a:pt x="215156" y="391222"/>
                  </a:lnTo>
                  <a:lnTo>
                    <a:pt x="222715" y="402313"/>
                  </a:lnTo>
                  <a:lnTo>
                    <a:pt x="230229" y="413067"/>
                  </a:lnTo>
                  <a:lnTo>
                    <a:pt x="237647" y="423222"/>
                  </a:lnTo>
                  <a:lnTo>
                    <a:pt x="244975" y="432681"/>
                  </a:lnTo>
                  <a:lnTo>
                    <a:pt x="252556" y="441339"/>
                  </a:lnTo>
                  <a:lnTo>
                    <a:pt x="261024" y="449009"/>
                  </a:lnTo>
                  <a:lnTo>
                    <a:pt x="270651" y="455681"/>
                  </a:lnTo>
                  <a:lnTo>
                    <a:pt x="281350" y="461349"/>
                  </a:lnTo>
                  <a:lnTo>
                    <a:pt x="294215" y="466473"/>
                  </a:lnTo>
                  <a:lnTo>
                    <a:pt x="313735" y="471503"/>
                  </a:lnTo>
                  <a:lnTo>
                    <a:pt x="347440" y="47726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526424" y="1122793"/>
              <a:ext cx="136872" cy="172194"/>
            </a:xfrm>
            <a:custGeom>
              <a:avLst/>
              <a:gdLst/>
              <a:ahLst/>
              <a:cxnLst/>
              <a:rect l="0" t="0" r="0" b="0"/>
              <a:pathLst>
                <a:path w="136872" h="172194">
                  <a:moveTo>
                    <a:pt x="0" y="66927"/>
                  </a:moveTo>
                  <a:lnTo>
                    <a:pt x="8802" y="63993"/>
                  </a:lnTo>
                  <a:lnTo>
                    <a:pt x="17148" y="61211"/>
                  </a:lnTo>
                  <a:lnTo>
                    <a:pt x="25852" y="58311"/>
                  </a:lnTo>
                  <a:lnTo>
                    <a:pt x="35145" y="55271"/>
                  </a:lnTo>
                  <a:lnTo>
                    <a:pt x="45289" y="52106"/>
                  </a:lnTo>
                  <a:lnTo>
                    <a:pt x="56325" y="48837"/>
                  </a:lnTo>
                  <a:lnTo>
                    <a:pt x="67819" y="45327"/>
                  </a:lnTo>
                  <a:lnTo>
                    <a:pt x="78992" y="41287"/>
                  </a:lnTo>
                  <a:lnTo>
                    <a:pt x="89410" y="36605"/>
                  </a:lnTo>
                  <a:lnTo>
                    <a:pt x="98350" y="31325"/>
                  </a:lnTo>
                  <a:lnTo>
                    <a:pt x="104686" y="25555"/>
                  </a:lnTo>
                  <a:lnTo>
                    <a:pt x="108040" y="19424"/>
                  </a:lnTo>
                  <a:lnTo>
                    <a:pt x="108357" y="13359"/>
                  </a:lnTo>
                  <a:lnTo>
                    <a:pt x="105545" y="8052"/>
                  </a:lnTo>
                  <a:lnTo>
                    <a:pt x="99882" y="3832"/>
                  </a:lnTo>
                  <a:lnTo>
                    <a:pt x="92050" y="1001"/>
                  </a:lnTo>
                  <a:lnTo>
                    <a:pt x="82910" y="0"/>
                  </a:lnTo>
                  <a:lnTo>
                    <a:pt x="73075" y="886"/>
                  </a:lnTo>
                  <a:lnTo>
                    <a:pt x="63054" y="3413"/>
                  </a:lnTo>
                  <a:lnTo>
                    <a:pt x="53334" y="7235"/>
                  </a:lnTo>
                  <a:lnTo>
                    <a:pt x="44139" y="12027"/>
                  </a:lnTo>
                  <a:lnTo>
                    <a:pt x="35643" y="17681"/>
                  </a:lnTo>
                  <a:lnTo>
                    <a:pt x="28075" y="24299"/>
                  </a:lnTo>
                  <a:lnTo>
                    <a:pt x="21467" y="31864"/>
                  </a:lnTo>
                  <a:lnTo>
                    <a:pt x="15858" y="40401"/>
                  </a:lnTo>
                  <a:lnTo>
                    <a:pt x="11379" y="50042"/>
                  </a:lnTo>
                  <a:lnTo>
                    <a:pt x="7999" y="60749"/>
                  </a:lnTo>
                  <a:lnTo>
                    <a:pt x="5710" y="72193"/>
                  </a:lnTo>
                  <a:lnTo>
                    <a:pt x="4615" y="83868"/>
                  </a:lnTo>
                  <a:lnTo>
                    <a:pt x="4659" y="95459"/>
                  </a:lnTo>
                  <a:lnTo>
                    <a:pt x="5824" y="106850"/>
                  </a:lnTo>
                  <a:lnTo>
                    <a:pt x="8200" y="118032"/>
                  </a:lnTo>
                  <a:lnTo>
                    <a:pt x="11729" y="129026"/>
                  </a:lnTo>
                  <a:lnTo>
                    <a:pt x="16386" y="139544"/>
                  </a:lnTo>
                  <a:lnTo>
                    <a:pt x="22260" y="149009"/>
                  </a:lnTo>
                  <a:lnTo>
                    <a:pt x="29287" y="157182"/>
                  </a:lnTo>
                  <a:lnTo>
                    <a:pt x="37275" y="163823"/>
                  </a:lnTo>
                  <a:lnTo>
                    <a:pt x="46008" y="168536"/>
                  </a:lnTo>
                  <a:lnTo>
                    <a:pt x="55284" y="171291"/>
                  </a:lnTo>
                  <a:lnTo>
                    <a:pt x="64782" y="172193"/>
                  </a:lnTo>
                  <a:lnTo>
                    <a:pt x="74078" y="171293"/>
                  </a:lnTo>
                  <a:lnTo>
                    <a:pt x="82958" y="168803"/>
                  </a:lnTo>
                  <a:lnTo>
                    <a:pt x="91394" y="165033"/>
                  </a:lnTo>
                  <a:lnTo>
                    <a:pt x="99447" y="160295"/>
                  </a:lnTo>
                  <a:lnTo>
                    <a:pt x="107190" y="154862"/>
                  </a:lnTo>
                  <a:lnTo>
                    <a:pt x="114399" y="149246"/>
                  </a:lnTo>
                  <a:lnTo>
                    <a:pt x="121257" y="143649"/>
                  </a:lnTo>
                  <a:lnTo>
                    <a:pt x="128366" y="137584"/>
                  </a:lnTo>
                  <a:lnTo>
                    <a:pt x="136871" y="1300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683521" y="1145625"/>
              <a:ext cx="179816" cy="114000"/>
            </a:xfrm>
            <a:custGeom>
              <a:avLst/>
              <a:gdLst/>
              <a:ahLst/>
              <a:cxnLst/>
              <a:rect l="0" t="0" r="0" b="0"/>
              <a:pathLst>
                <a:path w="179816" h="114000">
                  <a:moveTo>
                    <a:pt x="85059" y="54623"/>
                  </a:moveTo>
                  <a:lnTo>
                    <a:pt x="84925" y="43022"/>
                  </a:lnTo>
                  <a:lnTo>
                    <a:pt x="83644" y="33174"/>
                  </a:lnTo>
                  <a:lnTo>
                    <a:pt x="81042" y="24178"/>
                  </a:lnTo>
                  <a:lnTo>
                    <a:pt x="76977" y="16081"/>
                  </a:lnTo>
                  <a:lnTo>
                    <a:pt x="71048" y="9351"/>
                  </a:lnTo>
                  <a:lnTo>
                    <a:pt x="63217" y="4148"/>
                  </a:lnTo>
                  <a:lnTo>
                    <a:pt x="54064" y="813"/>
                  </a:lnTo>
                  <a:lnTo>
                    <a:pt x="44554" y="0"/>
                  </a:lnTo>
                  <a:lnTo>
                    <a:pt x="35282" y="1832"/>
                  </a:lnTo>
                  <a:lnTo>
                    <a:pt x="26621" y="6147"/>
                  </a:lnTo>
                  <a:lnTo>
                    <a:pt x="18885" y="12772"/>
                  </a:lnTo>
                  <a:lnTo>
                    <a:pt x="12141" y="21374"/>
                  </a:lnTo>
                  <a:lnTo>
                    <a:pt x="6596" y="31536"/>
                  </a:lnTo>
                  <a:lnTo>
                    <a:pt x="2686" y="42864"/>
                  </a:lnTo>
                  <a:lnTo>
                    <a:pt x="503" y="55024"/>
                  </a:lnTo>
                  <a:lnTo>
                    <a:pt x="0" y="67440"/>
                  </a:lnTo>
                  <a:lnTo>
                    <a:pt x="1174" y="79315"/>
                  </a:lnTo>
                  <a:lnTo>
                    <a:pt x="3856" y="90248"/>
                  </a:lnTo>
                  <a:lnTo>
                    <a:pt x="7926" y="99723"/>
                  </a:lnTo>
                  <a:lnTo>
                    <a:pt x="13399" y="106958"/>
                  </a:lnTo>
                  <a:lnTo>
                    <a:pt x="20147" y="111738"/>
                  </a:lnTo>
                  <a:lnTo>
                    <a:pt x="27778" y="113999"/>
                  </a:lnTo>
                  <a:lnTo>
                    <a:pt x="35737" y="113563"/>
                  </a:lnTo>
                  <a:lnTo>
                    <a:pt x="43676" y="110605"/>
                  </a:lnTo>
                  <a:lnTo>
                    <a:pt x="51293" y="105555"/>
                  </a:lnTo>
                  <a:lnTo>
                    <a:pt x="58255" y="98895"/>
                  </a:lnTo>
                  <a:lnTo>
                    <a:pt x="64453" y="91053"/>
                  </a:lnTo>
                  <a:lnTo>
                    <a:pt x="69955" y="82367"/>
                  </a:lnTo>
                  <a:lnTo>
                    <a:pt x="74892" y="73094"/>
                  </a:lnTo>
                  <a:lnTo>
                    <a:pt x="79409" y="63487"/>
                  </a:lnTo>
                  <a:lnTo>
                    <a:pt x="83848" y="56184"/>
                  </a:lnTo>
                  <a:lnTo>
                    <a:pt x="88280" y="54400"/>
                  </a:lnTo>
                  <a:lnTo>
                    <a:pt x="92472" y="57174"/>
                  </a:lnTo>
                  <a:lnTo>
                    <a:pt x="96804" y="62893"/>
                  </a:lnTo>
                  <a:lnTo>
                    <a:pt x="101739" y="70089"/>
                  </a:lnTo>
                  <a:lnTo>
                    <a:pt x="107659" y="77443"/>
                  </a:lnTo>
                  <a:lnTo>
                    <a:pt x="114643" y="84262"/>
                  </a:lnTo>
                  <a:lnTo>
                    <a:pt x="122568" y="90026"/>
                  </a:lnTo>
                  <a:lnTo>
                    <a:pt x="131240" y="94167"/>
                  </a:lnTo>
                  <a:lnTo>
                    <a:pt x="140457" y="96556"/>
                  </a:lnTo>
                  <a:lnTo>
                    <a:pt x="149607" y="97554"/>
                  </a:lnTo>
                  <a:lnTo>
                    <a:pt x="158573" y="97901"/>
                  </a:lnTo>
                  <a:lnTo>
                    <a:pt x="168137" y="97630"/>
                  </a:lnTo>
                  <a:lnTo>
                    <a:pt x="179815" y="9673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879781" y="958093"/>
              <a:ext cx="25670" cy="326384"/>
            </a:xfrm>
            <a:custGeom>
              <a:avLst/>
              <a:gdLst/>
              <a:ahLst/>
              <a:cxnLst/>
              <a:rect l="0" t="0" r="0" b="0"/>
              <a:pathLst>
                <a:path w="25670" h="326384">
                  <a:moveTo>
                    <a:pt x="4612" y="0"/>
                  </a:moveTo>
                  <a:lnTo>
                    <a:pt x="1813" y="11668"/>
                  </a:lnTo>
                  <a:lnTo>
                    <a:pt x="311" y="22157"/>
                  </a:lnTo>
                  <a:lnTo>
                    <a:pt x="0" y="32468"/>
                  </a:lnTo>
                  <a:lnTo>
                    <a:pt x="506" y="43115"/>
                  </a:lnTo>
                  <a:lnTo>
                    <a:pt x="1326" y="54755"/>
                  </a:lnTo>
                  <a:lnTo>
                    <a:pt x="2146" y="67646"/>
                  </a:lnTo>
                  <a:lnTo>
                    <a:pt x="3003" y="81553"/>
                  </a:lnTo>
                  <a:lnTo>
                    <a:pt x="4177" y="95956"/>
                  </a:lnTo>
                  <a:lnTo>
                    <a:pt x="5812" y="110494"/>
                  </a:lnTo>
                  <a:lnTo>
                    <a:pt x="7740" y="125000"/>
                  </a:lnTo>
                  <a:lnTo>
                    <a:pt x="9579" y="139419"/>
                  </a:lnTo>
                  <a:lnTo>
                    <a:pt x="11114" y="153744"/>
                  </a:lnTo>
                  <a:lnTo>
                    <a:pt x="12297" y="167990"/>
                  </a:lnTo>
                  <a:lnTo>
                    <a:pt x="13166" y="182175"/>
                  </a:lnTo>
                  <a:lnTo>
                    <a:pt x="13785" y="196316"/>
                  </a:lnTo>
                  <a:lnTo>
                    <a:pt x="14218" y="210424"/>
                  </a:lnTo>
                  <a:lnTo>
                    <a:pt x="14516" y="224510"/>
                  </a:lnTo>
                  <a:lnTo>
                    <a:pt x="14724" y="238575"/>
                  </a:lnTo>
                  <a:lnTo>
                    <a:pt x="15035" y="252462"/>
                  </a:lnTo>
                  <a:lnTo>
                    <a:pt x="15777" y="265866"/>
                  </a:lnTo>
                  <a:lnTo>
                    <a:pt x="17088" y="278647"/>
                  </a:lnTo>
                  <a:lnTo>
                    <a:pt x="18791" y="290388"/>
                  </a:lnTo>
                  <a:lnTo>
                    <a:pt x="20651" y="301466"/>
                  </a:lnTo>
                  <a:lnTo>
                    <a:pt x="22832" y="312853"/>
                  </a:lnTo>
                  <a:lnTo>
                    <a:pt x="25669" y="32638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326383" y="1305533"/>
              <a:ext cx="621182" cy="52644"/>
            </a:xfrm>
            <a:custGeom>
              <a:avLst/>
              <a:gdLst/>
              <a:ahLst/>
              <a:cxnLst/>
              <a:rect l="0" t="0" r="0" b="0"/>
              <a:pathLst>
                <a:path w="621182" h="52644">
                  <a:moveTo>
                    <a:pt x="621181" y="0"/>
                  </a:moveTo>
                  <a:lnTo>
                    <a:pt x="609446" y="67"/>
                  </a:lnTo>
                  <a:lnTo>
                    <a:pt x="598317" y="707"/>
                  </a:lnTo>
                  <a:lnTo>
                    <a:pt x="586714" y="1999"/>
                  </a:lnTo>
                  <a:lnTo>
                    <a:pt x="574380" y="3686"/>
                  </a:lnTo>
                  <a:lnTo>
                    <a:pt x="561072" y="5354"/>
                  </a:lnTo>
                  <a:lnTo>
                    <a:pt x="546767" y="6768"/>
                  </a:lnTo>
                  <a:lnTo>
                    <a:pt x="531763" y="7866"/>
                  </a:lnTo>
                  <a:lnTo>
                    <a:pt x="516549" y="8676"/>
                  </a:lnTo>
                  <a:lnTo>
                    <a:pt x="501427" y="9256"/>
                  </a:lnTo>
                  <a:lnTo>
                    <a:pt x="486342" y="9661"/>
                  </a:lnTo>
                  <a:lnTo>
                    <a:pt x="470996" y="9941"/>
                  </a:lnTo>
                  <a:lnTo>
                    <a:pt x="455226" y="10133"/>
                  </a:lnTo>
                  <a:lnTo>
                    <a:pt x="439024" y="10262"/>
                  </a:lnTo>
                  <a:lnTo>
                    <a:pt x="422455" y="10350"/>
                  </a:lnTo>
                  <a:lnTo>
                    <a:pt x="405600" y="10409"/>
                  </a:lnTo>
                  <a:lnTo>
                    <a:pt x="388534" y="10449"/>
                  </a:lnTo>
                  <a:lnTo>
                    <a:pt x="371317" y="10475"/>
                  </a:lnTo>
                  <a:lnTo>
                    <a:pt x="353995" y="10498"/>
                  </a:lnTo>
                  <a:lnTo>
                    <a:pt x="336600" y="10682"/>
                  </a:lnTo>
                  <a:lnTo>
                    <a:pt x="319155" y="11339"/>
                  </a:lnTo>
                  <a:lnTo>
                    <a:pt x="301677" y="12597"/>
                  </a:lnTo>
                  <a:lnTo>
                    <a:pt x="284176" y="14426"/>
                  </a:lnTo>
                  <a:lnTo>
                    <a:pt x="266659" y="16725"/>
                  </a:lnTo>
                  <a:lnTo>
                    <a:pt x="249137" y="19378"/>
                  </a:lnTo>
                  <a:lnTo>
                    <a:pt x="231776" y="22125"/>
                  </a:lnTo>
                  <a:lnTo>
                    <a:pt x="214887" y="24581"/>
                  </a:lnTo>
                  <a:lnTo>
                    <a:pt x="198598" y="26567"/>
                  </a:lnTo>
                  <a:lnTo>
                    <a:pt x="182881" y="28238"/>
                  </a:lnTo>
                  <a:lnTo>
                    <a:pt x="167632" y="29974"/>
                  </a:lnTo>
                  <a:lnTo>
                    <a:pt x="152743" y="31992"/>
                  </a:lnTo>
                  <a:lnTo>
                    <a:pt x="138115" y="34180"/>
                  </a:lnTo>
                  <a:lnTo>
                    <a:pt x="123673" y="36195"/>
                  </a:lnTo>
                  <a:lnTo>
                    <a:pt x="109360" y="37853"/>
                  </a:lnTo>
                  <a:lnTo>
                    <a:pt x="95136" y="39288"/>
                  </a:lnTo>
                  <a:lnTo>
                    <a:pt x="80973" y="40858"/>
                  </a:lnTo>
                  <a:lnTo>
                    <a:pt x="66864" y="42762"/>
                  </a:lnTo>
                  <a:lnTo>
                    <a:pt x="53211" y="44880"/>
                  </a:lnTo>
                  <a:lnTo>
                    <a:pt x="39366" y="47071"/>
                  </a:lnTo>
                  <a:lnTo>
                    <a:pt x="22994" y="49530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1084435" y="1137077"/>
              <a:ext cx="126343" cy="1"/>
            </a:xfrm>
            <a:custGeom>
              <a:avLst/>
              <a:gdLst/>
              <a:ahLst/>
              <a:cxnLst/>
              <a:rect l="0" t="0" r="0" b="0"/>
              <a:pathLst>
                <a:path w="126343" h="1">
                  <a:moveTo>
                    <a:pt x="126342" y="0"/>
                  </a:moveTo>
                  <a:lnTo>
                    <a:pt x="114607" y="0"/>
                  </a:lnTo>
                  <a:lnTo>
                    <a:pt x="103478" y="0"/>
                  </a:lnTo>
                  <a:lnTo>
                    <a:pt x="91879" y="0"/>
                  </a:lnTo>
                  <a:lnTo>
                    <a:pt x="79718" y="0"/>
                  </a:lnTo>
                  <a:lnTo>
                    <a:pt x="67058" y="0"/>
                  </a:lnTo>
                  <a:lnTo>
                    <a:pt x="54020" y="0"/>
                  </a:lnTo>
                  <a:lnTo>
                    <a:pt x="41312" y="0"/>
                  </a:lnTo>
                  <a:lnTo>
                    <a:pt x="28961" y="0"/>
                  </a:lnTo>
                  <a:lnTo>
                    <a:pt x="15884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2" name="Group 71"/>
          <p:cNvGrpSpPr/>
          <p:nvPr/>
        </p:nvGrpSpPr>
        <p:grpSpPr>
          <a:xfrm>
            <a:off x="1427263" y="935069"/>
            <a:ext cx="7195577" cy="601192"/>
            <a:chOff x="1427263" y="935069"/>
            <a:chExt cx="7195577" cy="601192"/>
          </a:xfrm>
        </p:grpSpPr>
        <p:sp>
          <p:nvSpPr>
            <p:cNvPr id="25" name="Freeform 24"/>
            <p:cNvSpPr/>
            <p:nvPr/>
          </p:nvSpPr>
          <p:spPr>
            <a:xfrm>
              <a:off x="1427263" y="935069"/>
              <a:ext cx="173069" cy="349408"/>
            </a:xfrm>
            <a:custGeom>
              <a:avLst/>
              <a:gdLst/>
              <a:ahLst/>
              <a:cxnLst/>
              <a:rect l="0" t="0" r="0" b="0"/>
              <a:pathLst>
                <a:path w="173069" h="349408">
                  <a:moveTo>
                    <a:pt x="4612" y="349407"/>
                  </a:moveTo>
                  <a:lnTo>
                    <a:pt x="1813" y="340606"/>
                  </a:lnTo>
                  <a:lnTo>
                    <a:pt x="311" y="332259"/>
                  </a:lnTo>
                  <a:lnTo>
                    <a:pt x="0" y="323547"/>
                  </a:lnTo>
                  <a:lnTo>
                    <a:pt x="506" y="313907"/>
                  </a:lnTo>
                  <a:lnTo>
                    <a:pt x="1326" y="302467"/>
                  </a:lnTo>
                  <a:lnTo>
                    <a:pt x="2141" y="288916"/>
                  </a:lnTo>
                  <a:lnTo>
                    <a:pt x="2825" y="273425"/>
                  </a:lnTo>
                  <a:lnTo>
                    <a:pt x="3352" y="256362"/>
                  </a:lnTo>
                  <a:lnTo>
                    <a:pt x="3742" y="238117"/>
                  </a:lnTo>
                  <a:lnTo>
                    <a:pt x="4190" y="219343"/>
                  </a:lnTo>
                  <a:lnTo>
                    <a:pt x="5030" y="200909"/>
                  </a:lnTo>
                  <a:lnTo>
                    <a:pt x="6415" y="183259"/>
                  </a:lnTo>
                  <a:lnTo>
                    <a:pt x="8330" y="166462"/>
                  </a:lnTo>
                  <a:lnTo>
                    <a:pt x="10688" y="150407"/>
                  </a:lnTo>
                  <a:lnTo>
                    <a:pt x="13381" y="134938"/>
                  </a:lnTo>
                  <a:lnTo>
                    <a:pt x="16154" y="119902"/>
                  </a:lnTo>
                  <a:lnTo>
                    <a:pt x="18629" y="105177"/>
                  </a:lnTo>
                  <a:lnTo>
                    <a:pt x="20627" y="90676"/>
                  </a:lnTo>
                  <a:lnTo>
                    <a:pt x="22306" y="76493"/>
                  </a:lnTo>
                  <a:lnTo>
                    <a:pt x="24047" y="62890"/>
                  </a:lnTo>
                  <a:lnTo>
                    <a:pt x="26073" y="49961"/>
                  </a:lnTo>
                  <a:lnTo>
                    <a:pt x="28436" y="37652"/>
                  </a:lnTo>
                  <a:lnTo>
                    <a:pt x="31101" y="25846"/>
                  </a:lnTo>
                  <a:lnTo>
                    <a:pt x="34034" y="14464"/>
                  </a:lnTo>
                  <a:lnTo>
                    <a:pt x="38054" y="4960"/>
                  </a:lnTo>
                  <a:lnTo>
                    <a:pt x="43661" y="0"/>
                  </a:lnTo>
                  <a:lnTo>
                    <a:pt x="49597" y="187"/>
                  </a:lnTo>
                  <a:lnTo>
                    <a:pt x="55209" y="4579"/>
                  </a:lnTo>
                  <a:lnTo>
                    <a:pt x="60356" y="12031"/>
                  </a:lnTo>
                  <a:lnTo>
                    <a:pt x="65239" y="21780"/>
                  </a:lnTo>
                  <a:lnTo>
                    <a:pt x="70251" y="33459"/>
                  </a:lnTo>
                  <a:lnTo>
                    <a:pt x="75611" y="46731"/>
                  </a:lnTo>
                  <a:lnTo>
                    <a:pt x="81357" y="61242"/>
                  </a:lnTo>
                  <a:lnTo>
                    <a:pt x="87443" y="76670"/>
                  </a:lnTo>
                  <a:lnTo>
                    <a:pt x="93794" y="92759"/>
                  </a:lnTo>
                  <a:lnTo>
                    <a:pt x="100177" y="109310"/>
                  </a:lnTo>
                  <a:lnTo>
                    <a:pt x="106229" y="126183"/>
                  </a:lnTo>
                  <a:lnTo>
                    <a:pt x="111777" y="143265"/>
                  </a:lnTo>
                  <a:lnTo>
                    <a:pt x="116823" y="160161"/>
                  </a:lnTo>
                  <a:lnTo>
                    <a:pt x="121446" y="176206"/>
                  </a:lnTo>
                  <a:lnTo>
                    <a:pt x="125742" y="191114"/>
                  </a:lnTo>
                  <a:lnTo>
                    <a:pt x="129798" y="205091"/>
                  </a:lnTo>
                  <a:lnTo>
                    <a:pt x="133683" y="218632"/>
                  </a:lnTo>
                  <a:lnTo>
                    <a:pt x="137447" y="232075"/>
                  </a:lnTo>
                  <a:lnTo>
                    <a:pt x="141130" y="245411"/>
                  </a:lnTo>
                  <a:lnTo>
                    <a:pt x="144755" y="258379"/>
                  </a:lnTo>
                  <a:lnTo>
                    <a:pt x="148343" y="270849"/>
                  </a:lnTo>
                  <a:lnTo>
                    <a:pt x="151905" y="282835"/>
                  </a:lnTo>
                  <a:lnTo>
                    <a:pt x="155450" y="294417"/>
                  </a:lnTo>
                  <a:lnTo>
                    <a:pt x="158978" y="305674"/>
                  </a:lnTo>
                  <a:lnTo>
                    <a:pt x="162343" y="316237"/>
                  </a:lnTo>
                  <a:lnTo>
                    <a:pt x="165580" y="326322"/>
                  </a:lnTo>
                  <a:lnTo>
                    <a:pt x="168974" y="336817"/>
                  </a:lnTo>
                  <a:lnTo>
                    <a:pt x="173068" y="34940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1442404" y="1160848"/>
              <a:ext cx="115814" cy="18344"/>
            </a:xfrm>
            <a:custGeom>
              <a:avLst/>
              <a:gdLst/>
              <a:ahLst/>
              <a:cxnLst/>
              <a:rect l="0" t="0" r="0" b="0"/>
              <a:pathLst>
                <a:path w="115814" h="18344">
                  <a:moveTo>
                    <a:pt x="115813" y="7815"/>
                  </a:moveTo>
                  <a:lnTo>
                    <a:pt x="106945" y="4948"/>
                  </a:lnTo>
                  <a:lnTo>
                    <a:pt x="97958" y="2806"/>
                  </a:lnTo>
                  <a:lnTo>
                    <a:pt x="87967" y="1208"/>
                  </a:lnTo>
                  <a:lnTo>
                    <a:pt x="77159" y="200"/>
                  </a:lnTo>
                  <a:lnTo>
                    <a:pt x="65996" y="0"/>
                  </a:lnTo>
                  <a:lnTo>
                    <a:pt x="54800" y="655"/>
                  </a:lnTo>
                  <a:lnTo>
                    <a:pt x="43967" y="2103"/>
                  </a:lnTo>
                  <a:lnTo>
                    <a:pt x="32870" y="4502"/>
                  </a:lnTo>
                  <a:lnTo>
                    <a:pt x="19424" y="9179"/>
                  </a:lnTo>
                  <a:lnTo>
                    <a:pt x="0" y="1834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1663502" y="1119139"/>
              <a:ext cx="136872" cy="154810"/>
            </a:xfrm>
            <a:custGeom>
              <a:avLst/>
              <a:gdLst/>
              <a:ahLst/>
              <a:cxnLst/>
              <a:rect l="0" t="0" r="0" b="0"/>
              <a:pathLst>
                <a:path w="136872" h="154810">
                  <a:moveTo>
                    <a:pt x="0" y="60052"/>
                  </a:moveTo>
                  <a:lnTo>
                    <a:pt x="0" y="71787"/>
                  </a:lnTo>
                  <a:lnTo>
                    <a:pt x="0" y="82916"/>
                  </a:lnTo>
                  <a:lnTo>
                    <a:pt x="5" y="94515"/>
                  </a:lnTo>
                  <a:lnTo>
                    <a:pt x="178" y="106676"/>
                  </a:lnTo>
                  <a:lnTo>
                    <a:pt x="826" y="119336"/>
                  </a:lnTo>
                  <a:lnTo>
                    <a:pt x="2082" y="132304"/>
                  </a:lnTo>
                  <a:lnTo>
                    <a:pt x="3990" y="142385"/>
                  </a:lnTo>
                  <a:lnTo>
                    <a:pt x="6119" y="145462"/>
                  </a:lnTo>
                  <a:lnTo>
                    <a:pt x="7724" y="142467"/>
                  </a:lnTo>
                  <a:lnTo>
                    <a:pt x="8766" y="135390"/>
                  </a:lnTo>
                  <a:lnTo>
                    <a:pt x="9416" y="125577"/>
                  </a:lnTo>
                  <a:lnTo>
                    <a:pt x="9819" y="113691"/>
                  </a:lnTo>
                  <a:lnTo>
                    <a:pt x="10077" y="100208"/>
                  </a:lnTo>
                  <a:lnTo>
                    <a:pt x="10410" y="85856"/>
                  </a:lnTo>
                  <a:lnTo>
                    <a:pt x="11161" y="71578"/>
                  </a:lnTo>
                  <a:lnTo>
                    <a:pt x="12485" y="57894"/>
                  </a:lnTo>
                  <a:lnTo>
                    <a:pt x="14527" y="45090"/>
                  </a:lnTo>
                  <a:lnTo>
                    <a:pt x="17500" y="33406"/>
                  </a:lnTo>
                  <a:lnTo>
                    <a:pt x="21432" y="22856"/>
                  </a:lnTo>
                  <a:lnTo>
                    <a:pt x="26362" y="13771"/>
                  </a:lnTo>
                  <a:lnTo>
                    <a:pt x="32419" y="6863"/>
                  </a:lnTo>
                  <a:lnTo>
                    <a:pt x="39563" y="2330"/>
                  </a:lnTo>
                  <a:lnTo>
                    <a:pt x="47461" y="81"/>
                  </a:lnTo>
                  <a:lnTo>
                    <a:pt x="55600" y="0"/>
                  </a:lnTo>
                  <a:lnTo>
                    <a:pt x="63664" y="1796"/>
                  </a:lnTo>
                  <a:lnTo>
                    <a:pt x="71534" y="5084"/>
                  </a:lnTo>
                  <a:lnTo>
                    <a:pt x="79198" y="9490"/>
                  </a:lnTo>
                  <a:lnTo>
                    <a:pt x="86682" y="14711"/>
                  </a:lnTo>
                  <a:lnTo>
                    <a:pt x="93860" y="20670"/>
                  </a:lnTo>
                  <a:lnTo>
                    <a:pt x="100461" y="27500"/>
                  </a:lnTo>
                  <a:lnTo>
                    <a:pt x="106385" y="35207"/>
                  </a:lnTo>
                  <a:lnTo>
                    <a:pt x="111687" y="43671"/>
                  </a:lnTo>
                  <a:lnTo>
                    <a:pt x="116482" y="52731"/>
                  </a:lnTo>
                  <a:lnTo>
                    <a:pt x="120890" y="62240"/>
                  </a:lnTo>
                  <a:lnTo>
                    <a:pt x="124851" y="72235"/>
                  </a:lnTo>
                  <a:lnTo>
                    <a:pt x="128139" y="82931"/>
                  </a:lnTo>
                  <a:lnTo>
                    <a:pt x="130686" y="94372"/>
                  </a:lnTo>
                  <a:lnTo>
                    <a:pt x="132570" y="106061"/>
                  </a:lnTo>
                  <a:lnTo>
                    <a:pt x="134122" y="118291"/>
                  </a:lnTo>
                  <a:lnTo>
                    <a:pt x="135477" y="133256"/>
                  </a:lnTo>
                  <a:lnTo>
                    <a:pt x="136871" y="15480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2090617" y="1103380"/>
              <a:ext cx="194067" cy="167874"/>
            </a:xfrm>
            <a:custGeom>
              <a:avLst/>
              <a:gdLst/>
              <a:ahLst/>
              <a:cxnLst/>
              <a:rect l="0" t="0" r="0" b="0"/>
              <a:pathLst>
                <a:path w="194067" h="167874">
                  <a:moveTo>
                    <a:pt x="109838" y="96868"/>
                  </a:moveTo>
                  <a:lnTo>
                    <a:pt x="109772" y="85133"/>
                  </a:lnTo>
                  <a:lnTo>
                    <a:pt x="109131" y="74004"/>
                  </a:lnTo>
                  <a:lnTo>
                    <a:pt x="107830" y="62415"/>
                  </a:lnTo>
                  <a:lnTo>
                    <a:pt x="105798" y="50599"/>
                  </a:lnTo>
                  <a:lnTo>
                    <a:pt x="102833" y="39236"/>
                  </a:lnTo>
                  <a:lnTo>
                    <a:pt x="98904" y="28696"/>
                  </a:lnTo>
                  <a:lnTo>
                    <a:pt x="93809" y="19341"/>
                  </a:lnTo>
                  <a:lnTo>
                    <a:pt x="87109" y="11665"/>
                  </a:lnTo>
                  <a:lnTo>
                    <a:pt x="78720" y="5777"/>
                  </a:lnTo>
                  <a:lnTo>
                    <a:pt x="69173" y="1792"/>
                  </a:lnTo>
                  <a:lnTo>
                    <a:pt x="59387" y="0"/>
                  </a:lnTo>
                  <a:lnTo>
                    <a:pt x="49922" y="358"/>
                  </a:lnTo>
                  <a:lnTo>
                    <a:pt x="40961" y="2866"/>
                  </a:lnTo>
                  <a:lnTo>
                    <a:pt x="32489" y="7740"/>
                  </a:lnTo>
                  <a:lnTo>
                    <a:pt x="24432" y="14869"/>
                  </a:lnTo>
                  <a:lnTo>
                    <a:pt x="17022" y="23891"/>
                  </a:lnTo>
                  <a:lnTo>
                    <a:pt x="10790" y="34380"/>
                  </a:lnTo>
                  <a:lnTo>
                    <a:pt x="5933" y="45945"/>
                  </a:lnTo>
                  <a:lnTo>
                    <a:pt x="2500" y="58115"/>
                  </a:lnTo>
                  <a:lnTo>
                    <a:pt x="561" y="70349"/>
                  </a:lnTo>
                  <a:lnTo>
                    <a:pt x="0" y="82351"/>
                  </a:lnTo>
                  <a:lnTo>
                    <a:pt x="570" y="94036"/>
                  </a:lnTo>
                  <a:lnTo>
                    <a:pt x="2008" y="105423"/>
                  </a:lnTo>
                  <a:lnTo>
                    <a:pt x="4085" y="116563"/>
                  </a:lnTo>
                  <a:lnTo>
                    <a:pt x="6782" y="127350"/>
                  </a:lnTo>
                  <a:lnTo>
                    <a:pt x="10269" y="137529"/>
                  </a:lnTo>
                  <a:lnTo>
                    <a:pt x="14583" y="146995"/>
                  </a:lnTo>
                  <a:lnTo>
                    <a:pt x="19785" y="155318"/>
                  </a:lnTo>
                  <a:lnTo>
                    <a:pt x="26034" y="161698"/>
                  </a:lnTo>
                  <a:lnTo>
                    <a:pt x="33315" y="165870"/>
                  </a:lnTo>
                  <a:lnTo>
                    <a:pt x="41476" y="167873"/>
                  </a:lnTo>
                  <a:lnTo>
                    <a:pt x="50325" y="167787"/>
                  </a:lnTo>
                  <a:lnTo>
                    <a:pt x="59674" y="165875"/>
                  </a:lnTo>
                  <a:lnTo>
                    <a:pt x="69052" y="162340"/>
                  </a:lnTo>
                  <a:lnTo>
                    <a:pt x="77735" y="157234"/>
                  </a:lnTo>
                  <a:lnTo>
                    <a:pt x="85385" y="150732"/>
                  </a:lnTo>
                  <a:lnTo>
                    <a:pt x="92012" y="143097"/>
                  </a:lnTo>
                  <a:lnTo>
                    <a:pt x="97778" y="134604"/>
                  </a:lnTo>
                  <a:lnTo>
                    <a:pt x="102882" y="125484"/>
                  </a:lnTo>
                  <a:lnTo>
                    <a:pt x="107498" y="115920"/>
                  </a:lnTo>
                  <a:lnTo>
                    <a:pt x="111767" y="106048"/>
                  </a:lnTo>
                  <a:lnTo>
                    <a:pt x="115799" y="96034"/>
                  </a:lnTo>
                  <a:lnTo>
                    <a:pt x="119871" y="88443"/>
                  </a:lnTo>
                  <a:lnTo>
                    <a:pt x="123857" y="86450"/>
                  </a:lnTo>
                  <a:lnTo>
                    <a:pt x="127222" y="89089"/>
                  </a:lnTo>
                  <a:lnTo>
                    <a:pt x="130194" y="94736"/>
                  </a:lnTo>
                  <a:lnTo>
                    <a:pt x="133241" y="102232"/>
                  </a:lnTo>
                  <a:lnTo>
                    <a:pt x="136827" y="110855"/>
                  </a:lnTo>
                  <a:lnTo>
                    <a:pt x="141137" y="120159"/>
                  </a:lnTo>
                  <a:lnTo>
                    <a:pt x="146409" y="129426"/>
                  </a:lnTo>
                  <a:lnTo>
                    <a:pt x="153880" y="138511"/>
                  </a:lnTo>
                  <a:lnTo>
                    <a:pt x="167563" y="148205"/>
                  </a:lnTo>
                  <a:lnTo>
                    <a:pt x="194066" y="16003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2335161" y="947282"/>
              <a:ext cx="149565" cy="321312"/>
            </a:xfrm>
            <a:custGeom>
              <a:avLst/>
              <a:gdLst/>
              <a:ahLst/>
              <a:cxnLst/>
              <a:rect l="0" t="0" r="0" b="0"/>
              <a:pathLst>
                <a:path w="149565" h="321312">
                  <a:moveTo>
                    <a:pt x="96921" y="221381"/>
                  </a:moveTo>
                  <a:lnTo>
                    <a:pt x="88120" y="215580"/>
                  </a:lnTo>
                  <a:lnTo>
                    <a:pt x="79773" y="210656"/>
                  </a:lnTo>
                  <a:lnTo>
                    <a:pt x="71079" y="206167"/>
                  </a:lnTo>
                  <a:lnTo>
                    <a:pt x="62131" y="202465"/>
                  </a:lnTo>
                  <a:lnTo>
                    <a:pt x="53285" y="200396"/>
                  </a:lnTo>
                  <a:lnTo>
                    <a:pt x="44750" y="200299"/>
                  </a:lnTo>
                  <a:lnTo>
                    <a:pt x="36735" y="202196"/>
                  </a:lnTo>
                  <a:lnTo>
                    <a:pt x="29506" y="206058"/>
                  </a:lnTo>
                  <a:lnTo>
                    <a:pt x="23129" y="211658"/>
                  </a:lnTo>
                  <a:lnTo>
                    <a:pt x="17508" y="218652"/>
                  </a:lnTo>
                  <a:lnTo>
                    <a:pt x="12492" y="226702"/>
                  </a:lnTo>
                  <a:lnTo>
                    <a:pt x="7937" y="235516"/>
                  </a:lnTo>
                  <a:lnTo>
                    <a:pt x="4046" y="244872"/>
                  </a:lnTo>
                  <a:lnTo>
                    <a:pt x="1336" y="254603"/>
                  </a:lnTo>
                  <a:lnTo>
                    <a:pt x="0" y="264593"/>
                  </a:lnTo>
                  <a:lnTo>
                    <a:pt x="87" y="274759"/>
                  </a:lnTo>
                  <a:lnTo>
                    <a:pt x="1665" y="285044"/>
                  </a:lnTo>
                  <a:lnTo>
                    <a:pt x="4623" y="295391"/>
                  </a:lnTo>
                  <a:lnTo>
                    <a:pt x="8880" y="305119"/>
                  </a:lnTo>
                  <a:lnTo>
                    <a:pt x="14478" y="312981"/>
                  </a:lnTo>
                  <a:lnTo>
                    <a:pt x="21310" y="318439"/>
                  </a:lnTo>
                  <a:lnTo>
                    <a:pt x="28997" y="321287"/>
                  </a:lnTo>
                  <a:lnTo>
                    <a:pt x="36995" y="321311"/>
                  </a:lnTo>
                  <a:lnTo>
                    <a:pt x="44959" y="318694"/>
                  </a:lnTo>
                  <a:lnTo>
                    <a:pt x="52593" y="313889"/>
                  </a:lnTo>
                  <a:lnTo>
                    <a:pt x="59566" y="307400"/>
                  </a:lnTo>
                  <a:lnTo>
                    <a:pt x="65777" y="299671"/>
                  </a:lnTo>
                  <a:lnTo>
                    <a:pt x="71456" y="290894"/>
                  </a:lnTo>
                  <a:lnTo>
                    <a:pt x="77045" y="281027"/>
                  </a:lnTo>
                  <a:lnTo>
                    <a:pt x="82802" y="270132"/>
                  </a:lnTo>
                  <a:lnTo>
                    <a:pt x="88485" y="258376"/>
                  </a:lnTo>
                  <a:lnTo>
                    <a:pt x="93469" y="245953"/>
                  </a:lnTo>
                  <a:lnTo>
                    <a:pt x="97454" y="233038"/>
                  </a:lnTo>
                  <a:lnTo>
                    <a:pt x="100622" y="219771"/>
                  </a:lnTo>
                  <a:lnTo>
                    <a:pt x="103438" y="206259"/>
                  </a:lnTo>
                  <a:lnTo>
                    <a:pt x="106216" y="192577"/>
                  </a:lnTo>
                  <a:lnTo>
                    <a:pt x="108931" y="178779"/>
                  </a:lnTo>
                  <a:lnTo>
                    <a:pt x="111308" y="164902"/>
                  </a:lnTo>
                  <a:lnTo>
                    <a:pt x="113206" y="150968"/>
                  </a:lnTo>
                  <a:lnTo>
                    <a:pt x="114635" y="136829"/>
                  </a:lnTo>
                  <a:lnTo>
                    <a:pt x="115669" y="122192"/>
                  </a:lnTo>
                  <a:lnTo>
                    <a:pt x="116399" y="106937"/>
                  </a:lnTo>
                  <a:lnTo>
                    <a:pt x="116906" y="91268"/>
                  </a:lnTo>
                  <a:lnTo>
                    <a:pt x="117254" y="75597"/>
                  </a:lnTo>
                  <a:lnTo>
                    <a:pt x="117486" y="60170"/>
                  </a:lnTo>
                  <a:lnTo>
                    <a:pt x="117473" y="45218"/>
                  </a:lnTo>
                  <a:lnTo>
                    <a:pt x="116933" y="31025"/>
                  </a:lnTo>
                  <a:lnTo>
                    <a:pt x="115741" y="17695"/>
                  </a:lnTo>
                  <a:lnTo>
                    <a:pt x="113526" y="6249"/>
                  </a:lnTo>
                  <a:lnTo>
                    <a:pt x="110003" y="0"/>
                  </a:lnTo>
                  <a:lnTo>
                    <a:pt x="106171" y="851"/>
                  </a:lnTo>
                  <a:lnTo>
                    <a:pt x="103164" y="6958"/>
                  </a:lnTo>
                  <a:lnTo>
                    <a:pt x="101246" y="16503"/>
                  </a:lnTo>
                  <a:lnTo>
                    <a:pt x="100495" y="28062"/>
                  </a:lnTo>
                  <a:lnTo>
                    <a:pt x="100821" y="40734"/>
                  </a:lnTo>
                  <a:lnTo>
                    <a:pt x="102034" y="54009"/>
                  </a:lnTo>
                  <a:lnTo>
                    <a:pt x="103925" y="67613"/>
                  </a:lnTo>
                  <a:lnTo>
                    <a:pt x="106307" y="81398"/>
                  </a:lnTo>
                  <a:lnTo>
                    <a:pt x="108874" y="95286"/>
                  </a:lnTo>
                  <a:lnTo>
                    <a:pt x="111212" y="109233"/>
                  </a:lnTo>
                  <a:lnTo>
                    <a:pt x="113118" y="123214"/>
                  </a:lnTo>
                  <a:lnTo>
                    <a:pt x="114736" y="137217"/>
                  </a:lnTo>
                  <a:lnTo>
                    <a:pt x="116437" y="151233"/>
                  </a:lnTo>
                  <a:lnTo>
                    <a:pt x="118436" y="165252"/>
                  </a:lnTo>
                  <a:lnTo>
                    <a:pt x="120781" y="179107"/>
                  </a:lnTo>
                  <a:lnTo>
                    <a:pt x="123434" y="192491"/>
                  </a:lnTo>
                  <a:lnTo>
                    <a:pt x="126334" y="205267"/>
                  </a:lnTo>
                  <a:lnTo>
                    <a:pt x="129457" y="217402"/>
                  </a:lnTo>
                  <a:lnTo>
                    <a:pt x="133243" y="230276"/>
                  </a:lnTo>
                  <a:lnTo>
                    <a:pt x="139139" y="247254"/>
                  </a:lnTo>
                  <a:lnTo>
                    <a:pt x="149564" y="27402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2505782" y="1189720"/>
              <a:ext cx="84229" cy="231628"/>
            </a:xfrm>
            <a:custGeom>
              <a:avLst/>
              <a:gdLst/>
              <a:ahLst/>
              <a:cxnLst/>
              <a:rect l="0" t="0" r="0" b="0"/>
              <a:pathLst>
                <a:path w="84229" h="231628">
                  <a:moveTo>
                    <a:pt x="84228" y="0"/>
                  </a:moveTo>
                  <a:lnTo>
                    <a:pt x="81428" y="8801"/>
                  </a:lnTo>
                  <a:lnTo>
                    <a:pt x="79927" y="17148"/>
                  </a:lnTo>
                  <a:lnTo>
                    <a:pt x="79615" y="25851"/>
                  </a:lnTo>
                  <a:lnTo>
                    <a:pt x="80122" y="35145"/>
                  </a:lnTo>
                  <a:lnTo>
                    <a:pt x="80941" y="45288"/>
                  </a:lnTo>
                  <a:lnTo>
                    <a:pt x="81757" y="56333"/>
                  </a:lnTo>
                  <a:lnTo>
                    <a:pt x="82441" y="68173"/>
                  </a:lnTo>
                  <a:lnTo>
                    <a:pt x="82967" y="80643"/>
                  </a:lnTo>
                  <a:lnTo>
                    <a:pt x="83353" y="93586"/>
                  </a:lnTo>
                  <a:lnTo>
                    <a:pt x="83628" y="106868"/>
                  </a:lnTo>
                  <a:lnTo>
                    <a:pt x="83820" y="120390"/>
                  </a:lnTo>
                  <a:lnTo>
                    <a:pt x="83938" y="134069"/>
                  </a:lnTo>
                  <a:lnTo>
                    <a:pt x="83510" y="147525"/>
                  </a:lnTo>
                  <a:lnTo>
                    <a:pt x="81626" y="160108"/>
                  </a:lnTo>
                  <a:lnTo>
                    <a:pt x="77907" y="171528"/>
                  </a:lnTo>
                  <a:lnTo>
                    <a:pt x="72459" y="181671"/>
                  </a:lnTo>
                  <a:lnTo>
                    <a:pt x="65587" y="190419"/>
                  </a:lnTo>
                  <a:lnTo>
                    <a:pt x="57637" y="197864"/>
                  </a:lnTo>
                  <a:lnTo>
                    <a:pt x="49063" y="204392"/>
                  </a:lnTo>
                  <a:lnTo>
                    <a:pt x="40403" y="210558"/>
                  </a:lnTo>
                  <a:lnTo>
                    <a:pt x="31926" y="216699"/>
                  </a:lnTo>
                  <a:lnTo>
                    <a:pt x="23217" y="222692"/>
                  </a:lnTo>
                  <a:lnTo>
                    <a:pt x="13188" y="227983"/>
                  </a:lnTo>
                  <a:lnTo>
                    <a:pt x="0" y="2316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2600538" y="1052849"/>
              <a:ext cx="10530" cy="21058"/>
            </a:xfrm>
            <a:custGeom>
              <a:avLst/>
              <a:gdLst/>
              <a:ahLst/>
              <a:cxnLst/>
              <a:rect l="0" t="0" r="0" b="0"/>
              <a:pathLst>
                <a:path w="10530" h="21058">
                  <a:moveTo>
                    <a:pt x="10529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2663709" y="1103679"/>
              <a:ext cx="147400" cy="147290"/>
            </a:xfrm>
            <a:custGeom>
              <a:avLst/>
              <a:gdLst/>
              <a:ahLst/>
              <a:cxnLst/>
              <a:rect l="0" t="0" r="0" b="0"/>
              <a:pathLst>
                <a:path w="147400" h="147290">
                  <a:moveTo>
                    <a:pt x="0" y="54455"/>
                  </a:moveTo>
                  <a:lnTo>
                    <a:pt x="8869" y="57322"/>
                  </a:lnTo>
                  <a:lnTo>
                    <a:pt x="17856" y="59464"/>
                  </a:lnTo>
                  <a:lnTo>
                    <a:pt x="27847" y="61058"/>
                  </a:lnTo>
                  <a:lnTo>
                    <a:pt x="38654" y="61893"/>
                  </a:lnTo>
                  <a:lnTo>
                    <a:pt x="49817" y="61445"/>
                  </a:lnTo>
                  <a:lnTo>
                    <a:pt x="61018" y="59536"/>
                  </a:lnTo>
                  <a:lnTo>
                    <a:pt x="71957" y="56299"/>
                  </a:lnTo>
                  <a:lnTo>
                    <a:pt x="82293" y="51990"/>
                  </a:lnTo>
                  <a:lnTo>
                    <a:pt x="91892" y="46867"/>
                  </a:lnTo>
                  <a:lnTo>
                    <a:pt x="100318" y="40988"/>
                  </a:lnTo>
                  <a:lnTo>
                    <a:pt x="106774" y="34219"/>
                  </a:lnTo>
                  <a:lnTo>
                    <a:pt x="110990" y="26571"/>
                  </a:lnTo>
                  <a:lnTo>
                    <a:pt x="112685" y="18657"/>
                  </a:lnTo>
                  <a:lnTo>
                    <a:pt x="111328" y="11564"/>
                  </a:lnTo>
                  <a:lnTo>
                    <a:pt x="106936" y="5844"/>
                  </a:lnTo>
                  <a:lnTo>
                    <a:pt x="100107" y="1854"/>
                  </a:lnTo>
                  <a:lnTo>
                    <a:pt x="91714" y="0"/>
                  </a:lnTo>
                  <a:lnTo>
                    <a:pt x="82415" y="278"/>
                  </a:lnTo>
                  <a:lnTo>
                    <a:pt x="72772" y="2379"/>
                  </a:lnTo>
                  <a:lnTo>
                    <a:pt x="63313" y="5907"/>
                  </a:lnTo>
                  <a:lnTo>
                    <a:pt x="54296" y="10503"/>
                  </a:lnTo>
                  <a:lnTo>
                    <a:pt x="45923" y="16194"/>
                  </a:lnTo>
                  <a:lnTo>
                    <a:pt x="38437" y="23369"/>
                  </a:lnTo>
                  <a:lnTo>
                    <a:pt x="31889" y="32116"/>
                  </a:lnTo>
                  <a:lnTo>
                    <a:pt x="26489" y="42091"/>
                  </a:lnTo>
                  <a:lnTo>
                    <a:pt x="22684" y="52704"/>
                  </a:lnTo>
                  <a:lnTo>
                    <a:pt x="20569" y="63546"/>
                  </a:lnTo>
                  <a:lnTo>
                    <a:pt x="19944" y="74419"/>
                  </a:lnTo>
                  <a:lnTo>
                    <a:pt x="20504" y="85245"/>
                  </a:lnTo>
                  <a:lnTo>
                    <a:pt x="21956" y="96001"/>
                  </a:lnTo>
                  <a:lnTo>
                    <a:pt x="24216" y="106528"/>
                  </a:lnTo>
                  <a:lnTo>
                    <a:pt x="27403" y="116531"/>
                  </a:lnTo>
                  <a:lnTo>
                    <a:pt x="31511" y="125879"/>
                  </a:lnTo>
                  <a:lnTo>
                    <a:pt x="36574" y="134122"/>
                  </a:lnTo>
                  <a:lnTo>
                    <a:pt x="42729" y="140450"/>
                  </a:lnTo>
                  <a:lnTo>
                    <a:pt x="49947" y="144590"/>
                  </a:lnTo>
                  <a:lnTo>
                    <a:pt x="58066" y="146742"/>
                  </a:lnTo>
                  <a:lnTo>
                    <a:pt x="66886" y="147289"/>
                  </a:lnTo>
                  <a:lnTo>
                    <a:pt x="76225" y="146619"/>
                  </a:lnTo>
                  <a:lnTo>
                    <a:pt x="85936" y="144902"/>
                  </a:lnTo>
                  <a:lnTo>
                    <a:pt x="95907" y="142089"/>
                  </a:lnTo>
                  <a:lnTo>
                    <a:pt x="106044" y="138248"/>
                  </a:lnTo>
                  <a:lnTo>
                    <a:pt x="115836" y="133856"/>
                  </a:lnTo>
                  <a:lnTo>
                    <a:pt x="125311" y="129288"/>
                  </a:lnTo>
                  <a:lnTo>
                    <a:pt x="135302" y="124144"/>
                  </a:lnTo>
                  <a:lnTo>
                    <a:pt x="147399" y="1176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2868318" y="1105492"/>
              <a:ext cx="132304" cy="151120"/>
            </a:xfrm>
            <a:custGeom>
              <a:avLst/>
              <a:gdLst/>
              <a:ahLst/>
              <a:cxnLst/>
              <a:rect l="0" t="0" r="0" b="0"/>
              <a:pathLst>
                <a:path w="132304" h="151120">
                  <a:moveTo>
                    <a:pt x="69132" y="0"/>
                  </a:moveTo>
                  <a:lnTo>
                    <a:pt x="57531" y="134"/>
                  </a:lnTo>
                  <a:lnTo>
                    <a:pt x="47683" y="1414"/>
                  </a:lnTo>
                  <a:lnTo>
                    <a:pt x="38682" y="4012"/>
                  </a:lnTo>
                  <a:lnTo>
                    <a:pt x="30413" y="7904"/>
                  </a:lnTo>
                  <a:lnTo>
                    <a:pt x="23035" y="13185"/>
                  </a:lnTo>
                  <a:lnTo>
                    <a:pt x="16569" y="19776"/>
                  </a:lnTo>
                  <a:lnTo>
                    <a:pt x="11063" y="27622"/>
                  </a:lnTo>
                  <a:lnTo>
                    <a:pt x="6657" y="36781"/>
                  </a:lnTo>
                  <a:lnTo>
                    <a:pt x="3326" y="47161"/>
                  </a:lnTo>
                  <a:lnTo>
                    <a:pt x="1072" y="58553"/>
                  </a:lnTo>
                  <a:lnTo>
                    <a:pt x="0" y="70722"/>
                  </a:lnTo>
                  <a:lnTo>
                    <a:pt x="60" y="83454"/>
                  </a:lnTo>
                  <a:lnTo>
                    <a:pt x="1235" y="96256"/>
                  </a:lnTo>
                  <a:lnTo>
                    <a:pt x="3618" y="108391"/>
                  </a:lnTo>
                  <a:lnTo>
                    <a:pt x="7156" y="119504"/>
                  </a:lnTo>
                  <a:lnTo>
                    <a:pt x="11989" y="129268"/>
                  </a:lnTo>
                  <a:lnTo>
                    <a:pt x="18514" y="137231"/>
                  </a:lnTo>
                  <a:lnTo>
                    <a:pt x="26795" y="143321"/>
                  </a:lnTo>
                  <a:lnTo>
                    <a:pt x="36610" y="147615"/>
                  </a:lnTo>
                  <a:lnTo>
                    <a:pt x="47640" y="150147"/>
                  </a:lnTo>
                  <a:lnTo>
                    <a:pt x="59568" y="151119"/>
                  </a:lnTo>
                  <a:lnTo>
                    <a:pt x="71916" y="150990"/>
                  </a:lnTo>
                  <a:lnTo>
                    <a:pt x="85470" y="150376"/>
                  </a:lnTo>
                  <a:lnTo>
                    <a:pt x="103651" y="149228"/>
                  </a:lnTo>
                  <a:lnTo>
                    <a:pt x="132303" y="14739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3053264" y="947564"/>
              <a:ext cx="21058" cy="326385"/>
            </a:xfrm>
            <a:custGeom>
              <a:avLst/>
              <a:gdLst/>
              <a:ahLst/>
              <a:cxnLst/>
              <a:rect l="0" t="0" r="0" b="0"/>
              <a:pathLst>
                <a:path w="21058" h="326385">
                  <a:moveTo>
                    <a:pt x="0" y="0"/>
                  </a:moveTo>
                  <a:lnTo>
                    <a:pt x="67" y="14669"/>
                  </a:lnTo>
                  <a:lnTo>
                    <a:pt x="707" y="28580"/>
                  </a:lnTo>
                  <a:lnTo>
                    <a:pt x="1999" y="43074"/>
                  </a:lnTo>
                  <a:lnTo>
                    <a:pt x="3686" y="58102"/>
                  </a:lnTo>
                  <a:lnTo>
                    <a:pt x="5354" y="73279"/>
                  </a:lnTo>
                  <a:lnTo>
                    <a:pt x="6772" y="88341"/>
                  </a:lnTo>
                  <a:lnTo>
                    <a:pt x="8043" y="103033"/>
                  </a:lnTo>
                  <a:lnTo>
                    <a:pt x="9502" y="117045"/>
                  </a:lnTo>
                  <a:lnTo>
                    <a:pt x="11330" y="130288"/>
                  </a:lnTo>
                  <a:lnTo>
                    <a:pt x="13388" y="143164"/>
                  </a:lnTo>
                  <a:lnTo>
                    <a:pt x="15316" y="156422"/>
                  </a:lnTo>
                  <a:lnTo>
                    <a:pt x="16910" y="170457"/>
                  </a:lnTo>
                  <a:lnTo>
                    <a:pt x="18133" y="185158"/>
                  </a:lnTo>
                  <a:lnTo>
                    <a:pt x="19028" y="200106"/>
                  </a:lnTo>
                  <a:lnTo>
                    <a:pt x="19666" y="215015"/>
                  </a:lnTo>
                  <a:lnTo>
                    <a:pt x="20110" y="229773"/>
                  </a:lnTo>
                  <a:lnTo>
                    <a:pt x="20416" y="244360"/>
                  </a:lnTo>
                  <a:lnTo>
                    <a:pt x="20625" y="258786"/>
                  </a:lnTo>
                  <a:lnTo>
                    <a:pt x="20767" y="272668"/>
                  </a:lnTo>
                  <a:lnTo>
                    <a:pt x="20878" y="286699"/>
                  </a:lnTo>
                  <a:lnTo>
                    <a:pt x="20969" y="303229"/>
                  </a:lnTo>
                  <a:lnTo>
                    <a:pt x="21057" y="3263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2969036" y="1034506"/>
              <a:ext cx="210571" cy="18344"/>
            </a:xfrm>
            <a:custGeom>
              <a:avLst/>
              <a:gdLst/>
              <a:ahLst/>
              <a:cxnLst/>
              <a:rect l="0" t="0" r="0" b="0"/>
              <a:pathLst>
                <a:path w="210571" h="18344">
                  <a:moveTo>
                    <a:pt x="210570" y="7815"/>
                  </a:moveTo>
                  <a:lnTo>
                    <a:pt x="201635" y="4948"/>
                  </a:lnTo>
                  <a:lnTo>
                    <a:pt x="192008" y="2806"/>
                  </a:lnTo>
                  <a:lnTo>
                    <a:pt x="180725" y="1208"/>
                  </a:lnTo>
                  <a:lnTo>
                    <a:pt x="168230" y="200"/>
                  </a:lnTo>
                  <a:lnTo>
                    <a:pt x="155399" y="0"/>
                  </a:lnTo>
                  <a:lnTo>
                    <a:pt x="142771" y="651"/>
                  </a:lnTo>
                  <a:lnTo>
                    <a:pt x="130215" y="1889"/>
                  </a:lnTo>
                  <a:lnTo>
                    <a:pt x="117124" y="3253"/>
                  </a:lnTo>
                  <a:lnTo>
                    <a:pt x="103176" y="4467"/>
                  </a:lnTo>
                  <a:lnTo>
                    <a:pt x="88523" y="5602"/>
                  </a:lnTo>
                  <a:lnTo>
                    <a:pt x="73601" y="6970"/>
                  </a:lnTo>
                  <a:lnTo>
                    <a:pt x="58724" y="8737"/>
                  </a:lnTo>
                  <a:lnTo>
                    <a:pt x="44615" y="10765"/>
                  </a:lnTo>
                  <a:lnTo>
                    <a:pt x="31093" y="12885"/>
                  </a:lnTo>
                  <a:lnTo>
                    <a:pt x="16974" y="15286"/>
                  </a:lnTo>
                  <a:lnTo>
                    <a:pt x="0" y="1834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3213905" y="1158134"/>
              <a:ext cx="7816" cy="115815"/>
            </a:xfrm>
            <a:custGeom>
              <a:avLst/>
              <a:gdLst/>
              <a:ahLst/>
              <a:cxnLst/>
              <a:rect l="0" t="0" r="0" b="0"/>
              <a:pathLst>
                <a:path w="7816" h="115815">
                  <a:moveTo>
                    <a:pt x="7815" y="0"/>
                  </a:moveTo>
                  <a:lnTo>
                    <a:pt x="4948" y="8869"/>
                  </a:lnTo>
                  <a:lnTo>
                    <a:pt x="2806" y="17856"/>
                  </a:lnTo>
                  <a:lnTo>
                    <a:pt x="1208" y="27846"/>
                  </a:lnTo>
                  <a:lnTo>
                    <a:pt x="200" y="38654"/>
                  </a:lnTo>
                  <a:lnTo>
                    <a:pt x="0" y="49817"/>
                  </a:lnTo>
                  <a:lnTo>
                    <a:pt x="651" y="61013"/>
                  </a:lnTo>
                  <a:lnTo>
                    <a:pt x="1897" y="71847"/>
                  </a:lnTo>
                  <a:lnTo>
                    <a:pt x="3394" y="82943"/>
                  </a:lnTo>
                  <a:lnTo>
                    <a:pt x="5273" y="96390"/>
                  </a:lnTo>
                  <a:lnTo>
                    <a:pt x="7815" y="11581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3221720" y="106337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3295419" y="1094963"/>
              <a:ext cx="126343" cy="166988"/>
            </a:xfrm>
            <a:custGeom>
              <a:avLst/>
              <a:gdLst/>
              <a:ahLst/>
              <a:cxnLst/>
              <a:rect l="0" t="0" r="0" b="0"/>
              <a:pathLst>
                <a:path w="126343" h="166988">
                  <a:moveTo>
                    <a:pt x="0" y="42114"/>
                  </a:moveTo>
                  <a:lnTo>
                    <a:pt x="5801" y="53849"/>
                  </a:lnTo>
                  <a:lnTo>
                    <a:pt x="10725" y="64978"/>
                  </a:lnTo>
                  <a:lnTo>
                    <a:pt x="15232" y="76572"/>
                  </a:lnTo>
                  <a:lnTo>
                    <a:pt x="19626" y="88560"/>
                  </a:lnTo>
                  <a:lnTo>
                    <a:pt x="24288" y="100572"/>
                  </a:lnTo>
                  <a:lnTo>
                    <a:pt x="29398" y="112375"/>
                  </a:lnTo>
                  <a:lnTo>
                    <a:pt x="34803" y="123901"/>
                  </a:lnTo>
                  <a:lnTo>
                    <a:pt x="40127" y="135170"/>
                  </a:lnTo>
                  <a:lnTo>
                    <a:pt x="45156" y="146206"/>
                  </a:lnTo>
                  <a:lnTo>
                    <a:pt x="50031" y="156236"/>
                  </a:lnTo>
                  <a:lnTo>
                    <a:pt x="55922" y="163520"/>
                  </a:lnTo>
                  <a:lnTo>
                    <a:pt x="63091" y="166987"/>
                  </a:lnTo>
                  <a:lnTo>
                    <a:pt x="69844" y="166713"/>
                  </a:lnTo>
                  <a:lnTo>
                    <a:pt x="75728" y="163425"/>
                  </a:lnTo>
                  <a:lnTo>
                    <a:pt x="80877" y="157911"/>
                  </a:lnTo>
                  <a:lnTo>
                    <a:pt x="85495" y="150813"/>
                  </a:lnTo>
                  <a:lnTo>
                    <a:pt x="89748" y="142610"/>
                  </a:lnTo>
                  <a:lnTo>
                    <a:pt x="93756" y="133484"/>
                  </a:lnTo>
                  <a:lnTo>
                    <a:pt x="97599" y="123367"/>
                  </a:lnTo>
                  <a:lnTo>
                    <a:pt x="101331" y="112297"/>
                  </a:lnTo>
                  <a:lnTo>
                    <a:pt x="104988" y="100420"/>
                  </a:lnTo>
                  <a:lnTo>
                    <a:pt x="108597" y="87914"/>
                  </a:lnTo>
                  <a:lnTo>
                    <a:pt x="112168" y="74952"/>
                  </a:lnTo>
                  <a:lnTo>
                    <a:pt x="115561" y="61888"/>
                  </a:lnTo>
                  <a:lnTo>
                    <a:pt x="118820" y="47766"/>
                  </a:lnTo>
                  <a:lnTo>
                    <a:pt x="122232" y="29114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3474404" y="1086842"/>
              <a:ext cx="200042" cy="220894"/>
            </a:xfrm>
            <a:custGeom>
              <a:avLst/>
              <a:gdLst/>
              <a:ahLst/>
              <a:cxnLst/>
              <a:rect l="0" t="0" r="0" b="0"/>
              <a:pathLst>
                <a:path w="200042" h="220894">
                  <a:moveTo>
                    <a:pt x="0" y="39707"/>
                  </a:moveTo>
                  <a:lnTo>
                    <a:pt x="3068" y="48441"/>
                  </a:lnTo>
                  <a:lnTo>
                    <a:pt x="7130" y="56148"/>
                  </a:lnTo>
                  <a:lnTo>
                    <a:pt x="12628" y="63541"/>
                  </a:lnTo>
                  <a:lnTo>
                    <a:pt x="19560" y="70456"/>
                  </a:lnTo>
                  <a:lnTo>
                    <a:pt x="28006" y="76338"/>
                  </a:lnTo>
                  <a:lnTo>
                    <a:pt x="37847" y="80948"/>
                  </a:lnTo>
                  <a:lnTo>
                    <a:pt x="48512" y="84042"/>
                  </a:lnTo>
                  <a:lnTo>
                    <a:pt x="59118" y="85219"/>
                  </a:lnTo>
                  <a:lnTo>
                    <a:pt x="69167" y="84447"/>
                  </a:lnTo>
                  <a:lnTo>
                    <a:pt x="78537" y="81826"/>
                  </a:lnTo>
                  <a:lnTo>
                    <a:pt x="87289" y="77409"/>
                  </a:lnTo>
                  <a:lnTo>
                    <a:pt x="95533" y="71404"/>
                  </a:lnTo>
                  <a:lnTo>
                    <a:pt x="102901" y="64121"/>
                  </a:lnTo>
                  <a:lnTo>
                    <a:pt x="108572" y="55871"/>
                  </a:lnTo>
                  <a:lnTo>
                    <a:pt x="112236" y="46923"/>
                  </a:lnTo>
                  <a:lnTo>
                    <a:pt x="113882" y="37645"/>
                  </a:lnTo>
                  <a:lnTo>
                    <a:pt x="113551" y="28498"/>
                  </a:lnTo>
                  <a:lnTo>
                    <a:pt x="111470" y="19732"/>
                  </a:lnTo>
                  <a:lnTo>
                    <a:pt x="107820" y="11881"/>
                  </a:lnTo>
                  <a:lnTo>
                    <a:pt x="102638" y="5818"/>
                  </a:lnTo>
                  <a:lnTo>
                    <a:pt x="96087" y="1860"/>
                  </a:lnTo>
                  <a:lnTo>
                    <a:pt x="88591" y="0"/>
                  </a:lnTo>
                  <a:lnTo>
                    <a:pt x="80722" y="181"/>
                  </a:lnTo>
                  <a:lnTo>
                    <a:pt x="72840" y="2157"/>
                  </a:lnTo>
                  <a:lnTo>
                    <a:pt x="65091" y="5735"/>
                  </a:lnTo>
                  <a:lnTo>
                    <a:pt x="57509" y="10869"/>
                  </a:lnTo>
                  <a:lnTo>
                    <a:pt x="50080" y="17391"/>
                  </a:lnTo>
                  <a:lnTo>
                    <a:pt x="42938" y="25038"/>
                  </a:lnTo>
                  <a:lnTo>
                    <a:pt x="36361" y="33540"/>
                  </a:lnTo>
                  <a:lnTo>
                    <a:pt x="30453" y="42665"/>
                  </a:lnTo>
                  <a:lnTo>
                    <a:pt x="25162" y="52233"/>
                  </a:lnTo>
                  <a:lnTo>
                    <a:pt x="20374" y="62108"/>
                  </a:lnTo>
                  <a:lnTo>
                    <a:pt x="15970" y="72199"/>
                  </a:lnTo>
                  <a:lnTo>
                    <a:pt x="12013" y="82602"/>
                  </a:lnTo>
                  <a:lnTo>
                    <a:pt x="8727" y="93579"/>
                  </a:lnTo>
                  <a:lnTo>
                    <a:pt x="6187" y="105222"/>
                  </a:lnTo>
                  <a:lnTo>
                    <a:pt x="4480" y="117314"/>
                  </a:lnTo>
                  <a:lnTo>
                    <a:pt x="3784" y="129431"/>
                  </a:lnTo>
                  <a:lnTo>
                    <a:pt x="4100" y="141317"/>
                  </a:lnTo>
                  <a:lnTo>
                    <a:pt x="5448" y="152739"/>
                  </a:lnTo>
                  <a:lnTo>
                    <a:pt x="7948" y="163409"/>
                  </a:lnTo>
                  <a:lnTo>
                    <a:pt x="11560" y="173246"/>
                  </a:lnTo>
                  <a:lnTo>
                    <a:pt x="16273" y="182173"/>
                  </a:lnTo>
                  <a:lnTo>
                    <a:pt x="22185" y="190031"/>
                  </a:lnTo>
                  <a:lnTo>
                    <a:pt x="29236" y="196838"/>
                  </a:lnTo>
                  <a:lnTo>
                    <a:pt x="37241" y="202750"/>
                  </a:lnTo>
                  <a:lnTo>
                    <a:pt x="45985" y="207963"/>
                  </a:lnTo>
                  <a:lnTo>
                    <a:pt x="55272" y="212651"/>
                  </a:lnTo>
                  <a:lnTo>
                    <a:pt x="64949" y="216631"/>
                  </a:lnTo>
                  <a:lnTo>
                    <a:pt x="74897" y="219400"/>
                  </a:lnTo>
                  <a:lnTo>
                    <a:pt x="85036" y="220780"/>
                  </a:lnTo>
                  <a:lnTo>
                    <a:pt x="95473" y="220893"/>
                  </a:lnTo>
                  <a:lnTo>
                    <a:pt x="106471" y="219981"/>
                  </a:lnTo>
                  <a:lnTo>
                    <a:pt x="118129" y="218293"/>
                  </a:lnTo>
                  <a:lnTo>
                    <a:pt x="130230" y="216043"/>
                  </a:lnTo>
                  <a:lnTo>
                    <a:pt x="142353" y="213395"/>
                  </a:lnTo>
                  <a:lnTo>
                    <a:pt x="154235" y="210470"/>
                  </a:lnTo>
                  <a:lnTo>
                    <a:pt x="165353" y="207316"/>
                  </a:lnTo>
                  <a:lnTo>
                    <a:pt x="175937" y="203499"/>
                  </a:lnTo>
                  <a:lnTo>
                    <a:pt x="186913" y="197570"/>
                  </a:lnTo>
                  <a:lnTo>
                    <a:pt x="200041" y="18710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4053471" y="979150"/>
              <a:ext cx="10530" cy="294799"/>
            </a:xfrm>
            <a:custGeom>
              <a:avLst/>
              <a:gdLst/>
              <a:ahLst/>
              <a:cxnLst/>
              <a:rect l="0" t="0" r="0" b="0"/>
              <a:pathLst>
                <a:path w="10530" h="294799">
                  <a:moveTo>
                    <a:pt x="0" y="0"/>
                  </a:moveTo>
                  <a:lnTo>
                    <a:pt x="0" y="11869"/>
                  </a:lnTo>
                  <a:lnTo>
                    <a:pt x="0" y="24278"/>
                  </a:lnTo>
                  <a:lnTo>
                    <a:pt x="0" y="38465"/>
                  </a:lnTo>
                  <a:lnTo>
                    <a:pt x="0" y="54173"/>
                  </a:lnTo>
                  <a:lnTo>
                    <a:pt x="0" y="70818"/>
                  </a:lnTo>
                  <a:lnTo>
                    <a:pt x="5" y="87944"/>
                  </a:lnTo>
                  <a:lnTo>
                    <a:pt x="177" y="104972"/>
                  </a:lnTo>
                  <a:lnTo>
                    <a:pt x="826" y="121159"/>
                  </a:lnTo>
                  <a:lnTo>
                    <a:pt x="2074" y="136187"/>
                  </a:lnTo>
                  <a:lnTo>
                    <a:pt x="3727" y="150257"/>
                  </a:lnTo>
                  <a:lnTo>
                    <a:pt x="5376" y="163867"/>
                  </a:lnTo>
                  <a:lnTo>
                    <a:pt x="6778" y="177363"/>
                  </a:lnTo>
                  <a:lnTo>
                    <a:pt x="7871" y="190906"/>
                  </a:lnTo>
                  <a:lnTo>
                    <a:pt x="8679" y="204546"/>
                  </a:lnTo>
                  <a:lnTo>
                    <a:pt x="9258" y="218276"/>
                  </a:lnTo>
                  <a:lnTo>
                    <a:pt x="9663" y="231859"/>
                  </a:lnTo>
                  <a:lnTo>
                    <a:pt x="9987" y="246385"/>
                  </a:lnTo>
                  <a:lnTo>
                    <a:pt x="10259" y="265368"/>
                  </a:lnTo>
                  <a:lnTo>
                    <a:pt x="10529" y="2947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3958715" y="1073906"/>
              <a:ext cx="178985" cy="52644"/>
            </a:xfrm>
            <a:custGeom>
              <a:avLst/>
              <a:gdLst/>
              <a:ahLst/>
              <a:cxnLst/>
              <a:rect l="0" t="0" r="0" b="0"/>
              <a:pathLst>
                <a:path w="178985" h="52644">
                  <a:moveTo>
                    <a:pt x="178984" y="0"/>
                  </a:moveTo>
                  <a:lnTo>
                    <a:pt x="170183" y="2934"/>
                  </a:lnTo>
                  <a:lnTo>
                    <a:pt x="161836" y="5716"/>
                  </a:lnTo>
                  <a:lnTo>
                    <a:pt x="153138" y="8616"/>
                  </a:lnTo>
                  <a:lnTo>
                    <a:pt x="144017" y="11656"/>
                  </a:lnTo>
                  <a:lnTo>
                    <a:pt x="134521" y="14821"/>
                  </a:lnTo>
                  <a:lnTo>
                    <a:pt x="124730" y="18085"/>
                  </a:lnTo>
                  <a:lnTo>
                    <a:pt x="114715" y="21423"/>
                  </a:lnTo>
                  <a:lnTo>
                    <a:pt x="104542" y="24815"/>
                  </a:lnTo>
                  <a:lnTo>
                    <a:pt x="94255" y="28243"/>
                  </a:lnTo>
                  <a:lnTo>
                    <a:pt x="83891" y="31698"/>
                  </a:lnTo>
                  <a:lnTo>
                    <a:pt x="73473" y="35170"/>
                  </a:lnTo>
                  <a:lnTo>
                    <a:pt x="63024" y="38651"/>
                  </a:lnTo>
                  <a:lnTo>
                    <a:pt x="52625" y="41983"/>
                  </a:lnTo>
                  <a:lnTo>
                    <a:pt x="41186" y="45195"/>
                  </a:lnTo>
                  <a:lnTo>
                    <a:pt x="25468" y="48568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4148228" y="937036"/>
              <a:ext cx="136871" cy="315856"/>
            </a:xfrm>
            <a:custGeom>
              <a:avLst/>
              <a:gdLst/>
              <a:ahLst/>
              <a:cxnLst/>
              <a:rect l="0" t="0" r="0" b="0"/>
              <a:pathLst>
                <a:path w="136871" h="315856">
                  <a:moveTo>
                    <a:pt x="0" y="0"/>
                  </a:moveTo>
                  <a:lnTo>
                    <a:pt x="66" y="14535"/>
                  </a:lnTo>
                  <a:lnTo>
                    <a:pt x="707" y="27165"/>
                  </a:lnTo>
                  <a:lnTo>
                    <a:pt x="1999" y="39075"/>
                  </a:lnTo>
                  <a:lnTo>
                    <a:pt x="3686" y="50729"/>
                  </a:lnTo>
                  <a:lnTo>
                    <a:pt x="5354" y="62570"/>
                  </a:lnTo>
                  <a:lnTo>
                    <a:pt x="6772" y="74810"/>
                  </a:lnTo>
                  <a:lnTo>
                    <a:pt x="8043" y="87478"/>
                  </a:lnTo>
                  <a:lnTo>
                    <a:pt x="9501" y="100517"/>
                  </a:lnTo>
                  <a:lnTo>
                    <a:pt x="11330" y="113851"/>
                  </a:lnTo>
                  <a:lnTo>
                    <a:pt x="13388" y="127568"/>
                  </a:lnTo>
                  <a:lnTo>
                    <a:pt x="15316" y="141915"/>
                  </a:lnTo>
                  <a:lnTo>
                    <a:pt x="16914" y="156970"/>
                  </a:lnTo>
                  <a:lnTo>
                    <a:pt x="18310" y="172504"/>
                  </a:lnTo>
                  <a:lnTo>
                    <a:pt x="19854" y="188084"/>
                  </a:lnTo>
                  <a:lnTo>
                    <a:pt x="21744" y="203458"/>
                  </a:lnTo>
                  <a:lnTo>
                    <a:pt x="24014" y="218714"/>
                  </a:lnTo>
                  <a:lnTo>
                    <a:pt x="26617" y="234177"/>
                  </a:lnTo>
                  <a:lnTo>
                    <a:pt x="29473" y="249988"/>
                  </a:lnTo>
                  <a:lnTo>
                    <a:pt x="32177" y="264825"/>
                  </a:lnTo>
                  <a:lnTo>
                    <a:pt x="33731" y="274979"/>
                  </a:lnTo>
                  <a:lnTo>
                    <a:pt x="33870" y="278178"/>
                  </a:lnTo>
                  <a:lnTo>
                    <a:pt x="33482" y="275708"/>
                  </a:lnTo>
                  <a:lnTo>
                    <a:pt x="33020" y="269320"/>
                  </a:lnTo>
                  <a:lnTo>
                    <a:pt x="32622" y="260329"/>
                  </a:lnTo>
                  <a:lnTo>
                    <a:pt x="32320" y="249630"/>
                  </a:lnTo>
                  <a:lnTo>
                    <a:pt x="32268" y="237970"/>
                  </a:lnTo>
                  <a:lnTo>
                    <a:pt x="32757" y="226043"/>
                  </a:lnTo>
                  <a:lnTo>
                    <a:pt x="33908" y="214238"/>
                  </a:lnTo>
                  <a:lnTo>
                    <a:pt x="36003" y="203016"/>
                  </a:lnTo>
                  <a:lnTo>
                    <a:pt x="39545" y="193001"/>
                  </a:lnTo>
                  <a:lnTo>
                    <a:pt x="44672" y="184424"/>
                  </a:lnTo>
                  <a:lnTo>
                    <a:pt x="51217" y="177664"/>
                  </a:lnTo>
                  <a:lnTo>
                    <a:pt x="58899" y="173395"/>
                  </a:lnTo>
                  <a:lnTo>
                    <a:pt x="67430" y="171752"/>
                  </a:lnTo>
                  <a:lnTo>
                    <a:pt x="76410" y="172580"/>
                  </a:lnTo>
                  <a:lnTo>
                    <a:pt x="85350" y="175710"/>
                  </a:lnTo>
                  <a:lnTo>
                    <a:pt x="93982" y="180812"/>
                  </a:lnTo>
                  <a:lnTo>
                    <a:pt x="102081" y="187470"/>
                  </a:lnTo>
                  <a:lnTo>
                    <a:pt x="109375" y="195293"/>
                  </a:lnTo>
                  <a:lnTo>
                    <a:pt x="115795" y="203964"/>
                  </a:lnTo>
                  <a:lnTo>
                    <a:pt x="121276" y="213564"/>
                  </a:lnTo>
                  <a:lnTo>
                    <a:pt x="125668" y="224524"/>
                  </a:lnTo>
                  <a:lnTo>
                    <a:pt x="128995" y="236961"/>
                  </a:lnTo>
                  <a:lnTo>
                    <a:pt x="131422" y="250340"/>
                  </a:lnTo>
                  <a:lnTo>
                    <a:pt x="133406" y="265164"/>
                  </a:lnTo>
                  <a:lnTo>
                    <a:pt x="135122" y="284972"/>
                  </a:lnTo>
                  <a:lnTo>
                    <a:pt x="136870" y="3158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4319058" y="1122168"/>
              <a:ext cx="134497" cy="125876"/>
            </a:xfrm>
            <a:custGeom>
              <a:avLst/>
              <a:gdLst/>
              <a:ahLst/>
              <a:cxnLst/>
              <a:rect l="0" t="0" r="0" b="0"/>
              <a:pathLst>
                <a:path w="134497" h="125876">
                  <a:moveTo>
                    <a:pt x="60797" y="67552"/>
                  </a:moveTo>
                  <a:lnTo>
                    <a:pt x="63596" y="58750"/>
                  </a:lnTo>
                  <a:lnTo>
                    <a:pt x="65098" y="50404"/>
                  </a:lnTo>
                  <a:lnTo>
                    <a:pt x="65400" y="41710"/>
                  </a:lnTo>
                  <a:lnTo>
                    <a:pt x="64548" y="32761"/>
                  </a:lnTo>
                  <a:lnTo>
                    <a:pt x="62431" y="23915"/>
                  </a:lnTo>
                  <a:lnTo>
                    <a:pt x="59105" y="15394"/>
                  </a:lnTo>
                  <a:lnTo>
                    <a:pt x="54597" y="7897"/>
                  </a:lnTo>
                  <a:lnTo>
                    <a:pt x="48830" y="2613"/>
                  </a:lnTo>
                  <a:lnTo>
                    <a:pt x="41887" y="0"/>
                  </a:lnTo>
                  <a:lnTo>
                    <a:pt x="34296" y="29"/>
                  </a:lnTo>
                  <a:lnTo>
                    <a:pt x="26895" y="2551"/>
                  </a:lnTo>
                  <a:lnTo>
                    <a:pt x="20150" y="7217"/>
                  </a:lnTo>
                  <a:lnTo>
                    <a:pt x="14320" y="13906"/>
                  </a:lnTo>
                  <a:lnTo>
                    <a:pt x="9627" y="22807"/>
                  </a:lnTo>
                  <a:lnTo>
                    <a:pt x="6067" y="33820"/>
                  </a:lnTo>
                  <a:lnTo>
                    <a:pt x="3472" y="46449"/>
                  </a:lnTo>
                  <a:lnTo>
                    <a:pt x="1632" y="59988"/>
                  </a:lnTo>
                  <a:lnTo>
                    <a:pt x="363" y="73930"/>
                  </a:lnTo>
                  <a:lnTo>
                    <a:pt x="0" y="87527"/>
                  </a:lnTo>
                  <a:lnTo>
                    <a:pt x="1344" y="99738"/>
                  </a:lnTo>
                  <a:lnTo>
                    <a:pt x="4692" y="110114"/>
                  </a:lnTo>
                  <a:lnTo>
                    <a:pt x="9721" y="118248"/>
                  </a:lnTo>
                  <a:lnTo>
                    <a:pt x="15777" y="123520"/>
                  </a:lnTo>
                  <a:lnTo>
                    <a:pt x="22364" y="125875"/>
                  </a:lnTo>
                  <a:lnTo>
                    <a:pt x="29037" y="125544"/>
                  </a:lnTo>
                  <a:lnTo>
                    <a:pt x="35350" y="122755"/>
                  </a:lnTo>
                  <a:lnTo>
                    <a:pt x="41106" y="117882"/>
                  </a:lnTo>
                  <a:lnTo>
                    <a:pt x="46307" y="111208"/>
                  </a:lnTo>
                  <a:lnTo>
                    <a:pt x="51041" y="102843"/>
                  </a:lnTo>
                  <a:lnTo>
                    <a:pt x="55421" y="93031"/>
                  </a:lnTo>
                  <a:lnTo>
                    <a:pt x="59727" y="83224"/>
                  </a:lnTo>
                  <a:lnTo>
                    <a:pt x="65151" y="76374"/>
                  </a:lnTo>
                  <a:lnTo>
                    <a:pt x="71953" y="74059"/>
                  </a:lnTo>
                  <a:lnTo>
                    <a:pt x="78453" y="75640"/>
                  </a:lnTo>
                  <a:lnTo>
                    <a:pt x="84183" y="80057"/>
                  </a:lnTo>
                  <a:lnTo>
                    <a:pt x="89574" y="86116"/>
                  </a:lnTo>
                  <a:lnTo>
                    <a:pt x="95422" y="92573"/>
                  </a:lnTo>
                  <a:lnTo>
                    <a:pt x="102126" y="98730"/>
                  </a:lnTo>
                  <a:lnTo>
                    <a:pt x="109269" y="104205"/>
                  </a:lnTo>
                  <a:lnTo>
                    <a:pt x="116514" y="109256"/>
                  </a:lnTo>
                  <a:lnTo>
                    <a:pt x="124504" y="114313"/>
                  </a:lnTo>
                  <a:lnTo>
                    <a:pt x="134496" y="12019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4485140" y="979150"/>
              <a:ext cx="31586" cy="273742"/>
            </a:xfrm>
            <a:custGeom>
              <a:avLst/>
              <a:gdLst/>
              <a:ahLst/>
              <a:cxnLst/>
              <a:rect l="0" t="0" r="0" b="0"/>
              <a:pathLst>
                <a:path w="31586" h="273742">
                  <a:moveTo>
                    <a:pt x="0" y="0"/>
                  </a:moveTo>
                  <a:lnTo>
                    <a:pt x="66" y="11735"/>
                  </a:lnTo>
                  <a:lnTo>
                    <a:pt x="707" y="22864"/>
                  </a:lnTo>
                  <a:lnTo>
                    <a:pt x="1999" y="34462"/>
                  </a:lnTo>
                  <a:lnTo>
                    <a:pt x="3686" y="46623"/>
                  </a:lnTo>
                  <a:lnTo>
                    <a:pt x="5354" y="59283"/>
                  </a:lnTo>
                  <a:lnTo>
                    <a:pt x="6772" y="72344"/>
                  </a:lnTo>
                  <a:lnTo>
                    <a:pt x="8043" y="85869"/>
                  </a:lnTo>
                  <a:lnTo>
                    <a:pt x="9502" y="100082"/>
                  </a:lnTo>
                  <a:lnTo>
                    <a:pt x="11330" y="115046"/>
                  </a:lnTo>
                  <a:lnTo>
                    <a:pt x="13388" y="130518"/>
                  </a:lnTo>
                  <a:lnTo>
                    <a:pt x="15317" y="146056"/>
                  </a:lnTo>
                  <a:lnTo>
                    <a:pt x="16915" y="161393"/>
                  </a:lnTo>
                  <a:lnTo>
                    <a:pt x="18311" y="176284"/>
                  </a:lnTo>
                  <a:lnTo>
                    <a:pt x="19854" y="190437"/>
                  </a:lnTo>
                  <a:lnTo>
                    <a:pt x="21739" y="203765"/>
                  </a:lnTo>
                  <a:lnTo>
                    <a:pt x="23847" y="216289"/>
                  </a:lnTo>
                  <a:lnTo>
                    <a:pt x="26028" y="229473"/>
                  </a:lnTo>
                  <a:lnTo>
                    <a:pt x="28480" y="246713"/>
                  </a:lnTo>
                  <a:lnTo>
                    <a:pt x="31585" y="27374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4411440" y="1074959"/>
              <a:ext cx="178986" cy="9477"/>
            </a:xfrm>
            <a:custGeom>
              <a:avLst/>
              <a:gdLst/>
              <a:ahLst/>
              <a:cxnLst/>
              <a:rect l="0" t="0" r="0" b="0"/>
              <a:pathLst>
                <a:path w="178986" h="9477">
                  <a:moveTo>
                    <a:pt x="178985" y="9476"/>
                  </a:moveTo>
                  <a:lnTo>
                    <a:pt x="170050" y="6609"/>
                  </a:lnTo>
                  <a:lnTo>
                    <a:pt x="160422" y="4467"/>
                  </a:lnTo>
                  <a:lnTo>
                    <a:pt x="149130" y="2864"/>
                  </a:lnTo>
                  <a:lnTo>
                    <a:pt x="136290" y="1683"/>
                  </a:lnTo>
                  <a:lnTo>
                    <a:pt x="122162" y="835"/>
                  </a:lnTo>
                  <a:lnTo>
                    <a:pt x="107041" y="242"/>
                  </a:lnTo>
                  <a:lnTo>
                    <a:pt x="91353" y="0"/>
                  </a:lnTo>
                  <a:lnTo>
                    <a:pt x="75613" y="365"/>
                  </a:lnTo>
                  <a:lnTo>
                    <a:pt x="60127" y="1420"/>
                  </a:lnTo>
                  <a:lnTo>
                    <a:pt x="45580" y="2950"/>
                  </a:lnTo>
                  <a:lnTo>
                    <a:pt x="31703" y="4674"/>
                  </a:lnTo>
                  <a:lnTo>
                    <a:pt x="17280" y="6745"/>
                  </a:lnTo>
                  <a:lnTo>
                    <a:pt x="0" y="947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4822051" y="1125197"/>
              <a:ext cx="299577" cy="141978"/>
            </a:xfrm>
            <a:custGeom>
              <a:avLst/>
              <a:gdLst/>
              <a:ahLst/>
              <a:cxnLst/>
              <a:rect l="0" t="0" r="0" b="0"/>
              <a:pathLst>
                <a:path w="299577" h="141978">
                  <a:moveTo>
                    <a:pt x="1" y="43466"/>
                  </a:moveTo>
                  <a:lnTo>
                    <a:pt x="1" y="55201"/>
                  </a:lnTo>
                  <a:lnTo>
                    <a:pt x="0" y="66330"/>
                  </a:lnTo>
                  <a:lnTo>
                    <a:pt x="5" y="77924"/>
                  </a:lnTo>
                  <a:lnTo>
                    <a:pt x="178" y="89912"/>
                  </a:lnTo>
                  <a:lnTo>
                    <a:pt x="826" y="101924"/>
                  </a:lnTo>
                  <a:lnTo>
                    <a:pt x="2056" y="113651"/>
                  </a:lnTo>
                  <a:lnTo>
                    <a:pt x="3007" y="122360"/>
                  </a:lnTo>
                  <a:lnTo>
                    <a:pt x="2858" y="124636"/>
                  </a:lnTo>
                  <a:lnTo>
                    <a:pt x="2290" y="121404"/>
                  </a:lnTo>
                  <a:lnTo>
                    <a:pt x="1706" y="114394"/>
                  </a:lnTo>
                  <a:lnTo>
                    <a:pt x="1223" y="104923"/>
                  </a:lnTo>
                  <a:lnTo>
                    <a:pt x="861" y="93868"/>
                  </a:lnTo>
                  <a:lnTo>
                    <a:pt x="769" y="81955"/>
                  </a:lnTo>
                  <a:lnTo>
                    <a:pt x="1230" y="69849"/>
                  </a:lnTo>
                  <a:lnTo>
                    <a:pt x="2363" y="57930"/>
                  </a:lnTo>
                  <a:lnTo>
                    <a:pt x="4445" y="46970"/>
                  </a:lnTo>
                  <a:lnTo>
                    <a:pt x="7977" y="38194"/>
                  </a:lnTo>
                  <a:lnTo>
                    <a:pt x="13089" y="32081"/>
                  </a:lnTo>
                  <a:lnTo>
                    <a:pt x="19286" y="28773"/>
                  </a:lnTo>
                  <a:lnTo>
                    <a:pt x="25668" y="28432"/>
                  </a:lnTo>
                  <a:lnTo>
                    <a:pt x="31695" y="30831"/>
                  </a:lnTo>
                  <a:lnTo>
                    <a:pt x="37196" y="35489"/>
                  </a:lnTo>
                  <a:lnTo>
                    <a:pt x="42190" y="41878"/>
                  </a:lnTo>
                  <a:lnTo>
                    <a:pt x="46782" y="49501"/>
                  </a:lnTo>
                  <a:lnTo>
                    <a:pt x="51578" y="56758"/>
                  </a:lnTo>
                  <a:lnTo>
                    <a:pt x="57251" y="60195"/>
                  </a:lnTo>
                  <a:lnTo>
                    <a:pt x="63111" y="58463"/>
                  </a:lnTo>
                  <a:lnTo>
                    <a:pt x="68237" y="53504"/>
                  </a:lnTo>
                  <a:lnTo>
                    <a:pt x="72668" y="46634"/>
                  </a:lnTo>
                  <a:lnTo>
                    <a:pt x="76668" y="38544"/>
                  </a:lnTo>
                  <a:lnTo>
                    <a:pt x="80442" y="29665"/>
                  </a:lnTo>
                  <a:lnTo>
                    <a:pt x="84431" y="20920"/>
                  </a:lnTo>
                  <a:lnTo>
                    <a:pt x="89306" y="13715"/>
                  </a:lnTo>
                  <a:lnTo>
                    <a:pt x="95350" y="8701"/>
                  </a:lnTo>
                  <a:lnTo>
                    <a:pt x="102185" y="6319"/>
                  </a:lnTo>
                  <a:lnTo>
                    <a:pt x="109002" y="7140"/>
                  </a:lnTo>
                  <a:lnTo>
                    <a:pt x="115323" y="11135"/>
                  </a:lnTo>
                  <a:lnTo>
                    <a:pt x="121022" y="17681"/>
                  </a:lnTo>
                  <a:lnTo>
                    <a:pt x="126149" y="25876"/>
                  </a:lnTo>
                  <a:lnTo>
                    <a:pt x="130812" y="35047"/>
                  </a:lnTo>
                  <a:lnTo>
                    <a:pt x="134959" y="44942"/>
                  </a:lnTo>
                  <a:lnTo>
                    <a:pt x="138379" y="55634"/>
                  </a:lnTo>
                  <a:lnTo>
                    <a:pt x="141028" y="67092"/>
                  </a:lnTo>
                  <a:lnTo>
                    <a:pt x="143337" y="78219"/>
                  </a:lnTo>
                  <a:lnTo>
                    <a:pt x="146776" y="86873"/>
                  </a:lnTo>
                  <a:lnTo>
                    <a:pt x="152151" y="91836"/>
                  </a:lnTo>
                  <a:lnTo>
                    <a:pt x="158656" y="93207"/>
                  </a:lnTo>
                  <a:lnTo>
                    <a:pt x="166023" y="91856"/>
                  </a:lnTo>
                  <a:lnTo>
                    <a:pt x="174159" y="88786"/>
                  </a:lnTo>
                  <a:lnTo>
                    <a:pt x="182941" y="84926"/>
                  </a:lnTo>
                  <a:lnTo>
                    <a:pt x="192232" y="80834"/>
                  </a:lnTo>
                  <a:lnTo>
                    <a:pt x="202066" y="76923"/>
                  </a:lnTo>
                  <a:lnTo>
                    <a:pt x="212646" y="73587"/>
                  </a:lnTo>
                  <a:lnTo>
                    <a:pt x="224011" y="70959"/>
                  </a:lnTo>
                  <a:lnTo>
                    <a:pt x="235743" y="68666"/>
                  </a:lnTo>
                  <a:lnTo>
                    <a:pt x="247085" y="65969"/>
                  </a:lnTo>
                  <a:lnTo>
                    <a:pt x="257637" y="62479"/>
                  </a:lnTo>
                  <a:lnTo>
                    <a:pt x="267349" y="58148"/>
                  </a:lnTo>
                  <a:lnTo>
                    <a:pt x="276333" y="53088"/>
                  </a:lnTo>
                  <a:lnTo>
                    <a:pt x="284727" y="47460"/>
                  </a:lnTo>
                  <a:lnTo>
                    <a:pt x="292025" y="41409"/>
                  </a:lnTo>
                  <a:lnTo>
                    <a:pt x="297119" y="35056"/>
                  </a:lnTo>
                  <a:lnTo>
                    <a:pt x="299576" y="28495"/>
                  </a:lnTo>
                  <a:lnTo>
                    <a:pt x="299429" y="21957"/>
                  </a:lnTo>
                  <a:lnTo>
                    <a:pt x="296822" y="15794"/>
                  </a:lnTo>
                  <a:lnTo>
                    <a:pt x="292099" y="10176"/>
                  </a:lnTo>
                  <a:lnTo>
                    <a:pt x="285540" y="5422"/>
                  </a:lnTo>
                  <a:lnTo>
                    <a:pt x="277259" y="2059"/>
                  </a:lnTo>
                  <a:lnTo>
                    <a:pt x="267479" y="249"/>
                  </a:lnTo>
                  <a:lnTo>
                    <a:pt x="256662" y="0"/>
                  </a:lnTo>
                  <a:lnTo>
                    <a:pt x="245411" y="1346"/>
                  </a:lnTo>
                  <a:lnTo>
                    <a:pt x="234109" y="4139"/>
                  </a:lnTo>
                  <a:lnTo>
                    <a:pt x="223081" y="8113"/>
                  </a:lnTo>
                  <a:lnTo>
                    <a:pt x="212676" y="12989"/>
                  </a:lnTo>
                  <a:lnTo>
                    <a:pt x="203020" y="18533"/>
                  </a:lnTo>
                  <a:lnTo>
                    <a:pt x="194385" y="24880"/>
                  </a:lnTo>
                  <a:lnTo>
                    <a:pt x="187254" y="32503"/>
                  </a:lnTo>
                  <a:lnTo>
                    <a:pt x="181759" y="41561"/>
                  </a:lnTo>
                  <a:lnTo>
                    <a:pt x="177880" y="51915"/>
                  </a:lnTo>
                  <a:lnTo>
                    <a:pt x="175635" y="63315"/>
                  </a:lnTo>
                  <a:lnTo>
                    <a:pt x="174868" y="75495"/>
                  </a:lnTo>
                  <a:lnTo>
                    <a:pt x="175470" y="87910"/>
                  </a:lnTo>
                  <a:lnTo>
                    <a:pt x="177460" y="99778"/>
                  </a:lnTo>
                  <a:lnTo>
                    <a:pt x="180730" y="110707"/>
                  </a:lnTo>
                  <a:lnTo>
                    <a:pt x="185382" y="120347"/>
                  </a:lnTo>
                  <a:lnTo>
                    <a:pt x="191785" y="128226"/>
                  </a:lnTo>
                  <a:lnTo>
                    <a:pt x="199980" y="134259"/>
                  </a:lnTo>
                  <a:lnTo>
                    <a:pt x="209567" y="138515"/>
                  </a:lnTo>
                  <a:lnTo>
                    <a:pt x="219912" y="141022"/>
                  </a:lnTo>
                  <a:lnTo>
                    <a:pt x="230562" y="141977"/>
                  </a:lnTo>
                  <a:lnTo>
                    <a:pt x="241031" y="141837"/>
                  </a:lnTo>
                  <a:lnTo>
                    <a:pt x="251844" y="141214"/>
                  </a:lnTo>
                  <a:lnTo>
                    <a:pt x="265062" y="140058"/>
                  </a:lnTo>
                  <a:lnTo>
                    <a:pt x="284270" y="13822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5132740" y="1150478"/>
              <a:ext cx="142037" cy="109204"/>
            </a:xfrm>
            <a:custGeom>
              <a:avLst/>
              <a:gdLst/>
              <a:ahLst/>
              <a:cxnLst/>
              <a:rect l="0" t="0" r="0" b="0"/>
              <a:pathLst>
                <a:path w="142037" h="109204">
                  <a:moveTo>
                    <a:pt x="68337" y="70827"/>
                  </a:moveTo>
                  <a:lnTo>
                    <a:pt x="74071" y="64826"/>
                  </a:lnTo>
                  <a:lnTo>
                    <a:pt x="78355" y="57981"/>
                  </a:lnTo>
                  <a:lnTo>
                    <a:pt x="81547" y="49598"/>
                  </a:lnTo>
                  <a:lnTo>
                    <a:pt x="83390" y="40143"/>
                  </a:lnTo>
                  <a:lnTo>
                    <a:pt x="83142" y="30477"/>
                  </a:lnTo>
                  <a:lnTo>
                    <a:pt x="80578" y="21136"/>
                  </a:lnTo>
                  <a:lnTo>
                    <a:pt x="75929" y="12782"/>
                  </a:lnTo>
                  <a:lnTo>
                    <a:pt x="69608" y="6324"/>
                  </a:lnTo>
                  <a:lnTo>
                    <a:pt x="62031" y="2071"/>
                  </a:lnTo>
                  <a:lnTo>
                    <a:pt x="53710" y="0"/>
                  </a:lnTo>
                  <a:lnTo>
                    <a:pt x="45222" y="33"/>
                  </a:lnTo>
                  <a:lnTo>
                    <a:pt x="36896" y="1912"/>
                  </a:lnTo>
                  <a:lnTo>
                    <a:pt x="29004" y="5593"/>
                  </a:lnTo>
                  <a:lnTo>
                    <a:pt x="21850" y="11328"/>
                  </a:lnTo>
                  <a:lnTo>
                    <a:pt x="15524" y="19070"/>
                  </a:lnTo>
                  <a:lnTo>
                    <a:pt x="10105" y="28521"/>
                  </a:lnTo>
                  <a:lnTo>
                    <a:pt x="5755" y="39305"/>
                  </a:lnTo>
                  <a:lnTo>
                    <a:pt x="2466" y="51068"/>
                  </a:lnTo>
                  <a:lnTo>
                    <a:pt x="408" y="63201"/>
                  </a:lnTo>
                  <a:lnTo>
                    <a:pt x="0" y="74880"/>
                  </a:lnTo>
                  <a:lnTo>
                    <a:pt x="1328" y="85677"/>
                  </a:lnTo>
                  <a:lnTo>
                    <a:pt x="4508" y="95060"/>
                  </a:lnTo>
                  <a:lnTo>
                    <a:pt x="9840" y="102233"/>
                  </a:lnTo>
                  <a:lnTo>
                    <a:pt x="17268" y="106971"/>
                  </a:lnTo>
                  <a:lnTo>
                    <a:pt x="25983" y="109203"/>
                  </a:lnTo>
                  <a:lnTo>
                    <a:pt x="34669" y="108748"/>
                  </a:lnTo>
                  <a:lnTo>
                    <a:pt x="42574" y="105778"/>
                  </a:lnTo>
                  <a:lnTo>
                    <a:pt x="49504" y="100719"/>
                  </a:lnTo>
                  <a:lnTo>
                    <a:pt x="55540" y="94053"/>
                  </a:lnTo>
                  <a:lnTo>
                    <a:pt x="60871" y="86241"/>
                  </a:lnTo>
                  <a:lnTo>
                    <a:pt x="66202" y="78852"/>
                  </a:lnTo>
                  <a:lnTo>
                    <a:pt x="72441" y="75319"/>
                  </a:lnTo>
                  <a:lnTo>
                    <a:pt x="79218" y="76986"/>
                  </a:lnTo>
                  <a:lnTo>
                    <a:pt x="85767" y="81887"/>
                  </a:lnTo>
                  <a:lnTo>
                    <a:pt x="92294" y="88042"/>
                  </a:lnTo>
                  <a:lnTo>
                    <a:pt x="99298" y="93525"/>
                  </a:lnTo>
                  <a:lnTo>
                    <a:pt x="107041" y="97406"/>
                  </a:lnTo>
                  <a:lnTo>
                    <a:pt x="115756" y="100141"/>
                  </a:lnTo>
                  <a:lnTo>
                    <a:pt x="126721" y="101759"/>
                  </a:lnTo>
                  <a:lnTo>
                    <a:pt x="142036" y="1024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5267507" y="1132721"/>
              <a:ext cx="112555" cy="162285"/>
            </a:xfrm>
            <a:custGeom>
              <a:avLst/>
              <a:gdLst/>
              <a:ahLst/>
              <a:cxnLst/>
              <a:rect l="0" t="0" r="0" b="0"/>
              <a:pathLst>
                <a:path w="112555" h="162285">
                  <a:moveTo>
                    <a:pt x="7269" y="46470"/>
                  </a:moveTo>
                  <a:lnTo>
                    <a:pt x="7337" y="61005"/>
                  </a:lnTo>
                  <a:lnTo>
                    <a:pt x="7977" y="73636"/>
                  </a:lnTo>
                  <a:lnTo>
                    <a:pt x="9268" y="85545"/>
                  </a:lnTo>
                  <a:lnTo>
                    <a:pt x="10955" y="97200"/>
                  </a:lnTo>
                  <a:lnTo>
                    <a:pt x="12624" y="109041"/>
                  </a:lnTo>
                  <a:lnTo>
                    <a:pt x="14011" y="121208"/>
                  </a:lnTo>
                  <a:lnTo>
                    <a:pt x="14179" y="131142"/>
                  </a:lnTo>
                  <a:lnTo>
                    <a:pt x="12766" y="135022"/>
                  </a:lnTo>
                  <a:lnTo>
                    <a:pt x="11190" y="133010"/>
                  </a:lnTo>
                  <a:lnTo>
                    <a:pt x="9791" y="126767"/>
                  </a:lnTo>
                  <a:lnTo>
                    <a:pt x="8272" y="117753"/>
                  </a:lnTo>
                  <a:lnTo>
                    <a:pt x="6426" y="106965"/>
                  </a:lnTo>
                  <a:lnTo>
                    <a:pt x="4368" y="95041"/>
                  </a:lnTo>
                  <a:lnTo>
                    <a:pt x="2447" y="82386"/>
                  </a:lnTo>
                  <a:lnTo>
                    <a:pt x="870" y="69262"/>
                  </a:lnTo>
                  <a:lnTo>
                    <a:pt x="0" y="55996"/>
                  </a:lnTo>
                  <a:lnTo>
                    <a:pt x="407" y="43003"/>
                  </a:lnTo>
                  <a:lnTo>
                    <a:pt x="2285" y="30499"/>
                  </a:lnTo>
                  <a:lnTo>
                    <a:pt x="5667" y="19152"/>
                  </a:lnTo>
                  <a:lnTo>
                    <a:pt x="10605" y="10120"/>
                  </a:lnTo>
                  <a:lnTo>
                    <a:pt x="16958" y="3837"/>
                  </a:lnTo>
                  <a:lnTo>
                    <a:pt x="24307" y="417"/>
                  </a:lnTo>
                  <a:lnTo>
                    <a:pt x="32069" y="0"/>
                  </a:lnTo>
                  <a:lnTo>
                    <a:pt x="39872" y="2349"/>
                  </a:lnTo>
                  <a:lnTo>
                    <a:pt x="47396" y="6974"/>
                  </a:lnTo>
                  <a:lnTo>
                    <a:pt x="54294" y="13341"/>
                  </a:lnTo>
                  <a:lnTo>
                    <a:pt x="60455" y="20988"/>
                  </a:lnTo>
                  <a:lnTo>
                    <a:pt x="66100" y="29710"/>
                  </a:lnTo>
                  <a:lnTo>
                    <a:pt x="71666" y="39540"/>
                  </a:lnTo>
                  <a:lnTo>
                    <a:pt x="77409" y="50410"/>
                  </a:lnTo>
                  <a:lnTo>
                    <a:pt x="83081" y="62150"/>
                  </a:lnTo>
                  <a:lnTo>
                    <a:pt x="88058" y="74563"/>
                  </a:lnTo>
                  <a:lnTo>
                    <a:pt x="92039" y="87462"/>
                  </a:lnTo>
                  <a:lnTo>
                    <a:pt x="95238" y="100483"/>
                  </a:lnTo>
                  <a:lnTo>
                    <a:pt x="98634" y="114571"/>
                  </a:lnTo>
                  <a:lnTo>
                    <a:pt x="103639" y="133197"/>
                  </a:lnTo>
                  <a:lnTo>
                    <a:pt x="112554" y="1622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5404386" y="1126549"/>
              <a:ext cx="175766" cy="180484"/>
            </a:xfrm>
            <a:custGeom>
              <a:avLst/>
              <a:gdLst/>
              <a:ahLst/>
              <a:cxnLst/>
              <a:rect l="0" t="0" r="0" b="0"/>
              <a:pathLst>
                <a:path w="175766" h="180484">
                  <a:moveTo>
                    <a:pt x="112547" y="0"/>
                  </a:moveTo>
                  <a:lnTo>
                    <a:pt x="100812" y="134"/>
                  </a:lnTo>
                  <a:lnTo>
                    <a:pt x="89682" y="1414"/>
                  </a:lnTo>
                  <a:lnTo>
                    <a:pt x="78089" y="4007"/>
                  </a:lnTo>
                  <a:lnTo>
                    <a:pt x="66100" y="7727"/>
                  </a:lnTo>
                  <a:lnTo>
                    <a:pt x="54088" y="12360"/>
                  </a:lnTo>
                  <a:lnTo>
                    <a:pt x="42295" y="17697"/>
                  </a:lnTo>
                  <a:lnTo>
                    <a:pt x="31114" y="23717"/>
                  </a:lnTo>
                  <a:lnTo>
                    <a:pt x="21142" y="30580"/>
                  </a:lnTo>
                  <a:lnTo>
                    <a:pt x="12604" y="38299"/>
                  </a:lnTo>
                  <a:lnTo>
                    <a:pt x="5872" y="46600"/>
                  </a:lnTo>
                  <a:lnTo>
                    <a:pt x="1625" y="55017"/>
                  </a:lnTo>
                  <a:lnTo>
                    <a:pt x="0" y="63261"/>
                  </a:lnTo>
                  <a:lnTo>
                    <a:pt x="1011" y="70915"/>
                  </a:lnTo>
                  <a:lnTo>
                    <a:pt x="4798" y="77369"/>
                  </a:lnTo>
                  <a:lnTo>
                    <a:pt x="11153" y="82405"/>
                  </a:lnTo>
                  <a:lnTo>
                    <a:pt x="19468" y="85971"/>
                  </a:lnTo>
                  <a:lnTo>
                    <a:pt x="28941" y="88006"/>
                  </a:lnTo>
                  <a:lnTo>
                    <a:pt x="39008" y="88636"/>
                  </a:lnTo>
                  <a:lnTo>
                    <a:pt x="49355" y="88112"/>
                  </a:lnTo>
                  <a:lnTo>
                    <a:pt x="59827" y="86706"/>
                  </a:lnTo>
                  <a:lnTo>
                    <a:pt x="70350" y="84665"/>
                  </a:lnTo>
                  <a:lnTo>
                    <a:pt x="80890" y="82501"/>
                  </a:lnTo>
                  <a:lnTo>
                    <a:pt x="91435" y="80969"/>
                  </a:lnTo>
                  <a:lnTo>
                    <a:pt x="101978" y="80426"/>
                  </a:lnTo>
                  <a:lnTo>
                    <a:pt x="112518" y="80878"/>
                  </a:lnTo>
                  <a:lnTo>
                    <a:pt x="123055" y="82170"/>
                  </a:lnTo>
                  <a:lnTo>
                    <a:pt x="133581" y="84122"/>
                  </a:lnTo>
                  <a:lnTo>
                    <a:pt x="143767" y="86888"/>
                  </a:lnTo>
                  <a:lnTo>
                    <a:pt x="153002" y="90947"/>
                  </a:lnTo>
                  <a:lnTo>
                    <a:pt x="161018" y="96454"/>
                  </a:lnTo>
                  <a:lnTo>
                    <a:pt x="167551" y="103270"/>
                  </a:lnTo>
                  <a:lnTo>
                    <a:pt x="172190" y="111140"/>
                  </a:lnTo>
                  <a:lnTo>
                    <a:pt x="174897" y="119801"/>
                  </a:lnTo>
                  <a:lnTo>
                    <a:pt x="175765" y="128869"/>
                  </a:lnTo>
                  <a:lnTo>
                    <a:pt x="174843" y="137869"/>
                  </a:lnTo>
                  <a:lnTo>
                    <a:pt x="172334" y="146542"/>
                  </a:lnTo>
                  <a:lnTo>
                    <a:pt x="168381" y="154669"/>
                  </a:lnTo>
                  <a:lnTo>
                    <a:pt x="162987" y="161980"/>
                  </a:lnTo>
                  <a:lnTo>
                    <a:pt x="156279" y="168408"/>
                  </a:lnTo>
                  <a:lnTo>
                    <a:pt x="148166" y="173725"/>
                  </a:lnTo>
                  <a:lnTo>
                    <a:pt x="138285" y="177474"/>
                  </a:lnTo>
                  <a:lnTo>
                    <a:pt x="126607" y="179555"/>
                  </a:lnTo>
                  <a:lnTo>
                    <a:pt x="113559" y="180324"/>
                  </a:lnTo>
                  <a:lnTo>
                    <a:pt x="98257" y="180483"/>
                  </a:lnTo>
                  <a:lnTo>
                    <a:pt x="76004" y="180047"/>
                  </a:lnTo>
                  <a:lnTo>
                    <a:pt x="38847" y="17898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5811731" y="1031792"/>
              <a:ext cx="31586" cy="94758"/>
            </a:xfrm>
            <a:custGeom>
              <a:avLst/>
              <a:gdLst/>
              <a:ahLst/>
              <a:cxnLst/>
              <a:rect l="0" t="0" r="0" b="0"/>
              <a:pathLst>
                <a:path w="31586" h="94758">
                  <a:moveTo>
                    <a:pt x="31585" y="94757"/>
                  </a:moveTo>
                  <a:lnTo>
                    <a:pt x="28652" y="85955"/>
                  </a:lnTo>
                  <a:lnTo>
                    <a:pt x="25869" y="77609"/>
                  </a:lnTo>
                  <a:lnTo>
                    <a:pt x="22970" y="68910"/>
                  </a:lnTo>
                  <a:lnTo>
                    <a:pt x="19929" y="59789"/>
                  </a:lnTo>
                  <a:lnTo>
                    <a:pt x="16764" y="50294"/>
                  </a:lnTo>
                  <a:lnTo>
                    <a:pt x="13505" y="40516"/>
                  </a:lnTo>
                  <a:lnTo>
                    <a:pt x="10327" y="30985"/>
                  </a:lnTo>
                  <a:lnTo>
                    <a:pt x="7240" y="21721"/>
                  </a:lnTo>
                  <a:lnTo>
                    <a:pt x="3971" y="1191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5864373" y="968621"/>
              <a:ext cx="42115" cy="126343"/>
            </a:xfrm>
            <a:custGeom>
              <a:avLst/>
              <a:gdLst/>
              <a:ahLst/>
              <a:cxnLst/>
              <a:rect l="0" t="0" r="0" b="0"/>
              <a:pathLst>
                <a:path w="42115" h="126343">
                  <a:moveTo>
                    <a:pt x="42114" y="126342"/>
                  </a:moveTo>
                  <a:lnTo>
                    <a:pt x="39180" y="117541"/>
                  </a:lnTo>
                  <a:lnTo>
                    <a:pt x="36398" y="109194"/>
                  </a:lnTo>
                  <a:lnTo>
                    <a:pt x="33498" y="100496"/>
                  </a:lnTo>
                  <a:lnTo>
                    <a:pt x="30458" y="91375"/>
                  </a:lnTo>
                  <a:lnTo>
                    <a:pt x="27293" y="81880"/>
                  </a:lnTo>
                  <a:lnTo>
                    <a:pt x="24029" y="72088"/>
                  </a:lnTo>
                  <a:lnTo>
                    <a:pt x="20691" y="62074"/>
                  </a:lnTo>
                  <a:lnTo>
                    <a:pt x="17300" y="51900"/>
                  </a:lnTo>
                  <a:lnTo>
                    <a:pt x="13876" y="41627"/>
                  </a:lnTo>
                  <a:lnTo>
                    <a:pt x="10582" y="31745"/>
                  </a:lnTo>
                  <a:lnTo>
                    <a:pt x="7400" y="22199"/>
                  </a:lnTo>
                  <a:lnTo>
                    <a:pt x="4051" y="1215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5874901" y="1153228"/>
              <a:ext cx="168457" cy="383033"/>
            </a:xfrm>
            <a:custGeom>
              <a:avLst/>
              <a:gdLst/>
              <a:ahLst/>
              <a:cxnLst/>
              <a:rect l="0" t="0" r="0" b="0"/>
              <a:pathLst>
                <a:path w="168457" h="383033">
                  <a:moveTo>
                    <a:pt x="168456" y="99663"/>
                  </a:moveTo>
                  <a:lnTo>
                    <a:pt x="165589" y="90794"/>
                  </a:lnTo>
                  <a:lnTo>
                    <a:pt x="163447" y="81808"/>
                  </a:lnTo>
                  <a:lnTo>
                    <a:pt x="161836" y="71821"/>
                  </a:lnTo>
                  <a:lnTo>
                    <a:pt x="160310" y="61186"/>
                  </a:lnTo>
                  <a:lnTo>
                    <a:pt x="158164" y="50672"/>
                  </a:lnTo>
                  <a:lnTo>
                    <a:pt x="155060" y="40719"/>
                  </a:lnTo>
                  <a:lnTo>
                    <a:pt x="150995" y="31433"/>
                  </a:lnTo>
                  <a:lnTo>
                    <a:pt x="146117" y="22745"/>
                  </a:lnTo>
                  <a:lnTo>
                    <a:pt x="140608" y="14554"/>
                  </a:lnTo>
                  <a:lnTo>
                    <a:pt x="134467" y="7393"/>
                  </a:lnTo>
                  <a:lnTo>
                    <a:pt x="127522" y="2394"/>
                  </a:lnTo>
                  <a:lnTo>
                    <a:pt x="119746" y="0"/>
                  </a:lnTo>
                  <a:lnTo>
                    <a:pt x="111407" y="190"/>
                  </a:lnTo>
                  <a:lnTo>
                    <a:pt x="102964" y="2826"/>
                  </a:lnTo>
                  <a:lnTo>
                    <a:pt x="94702" y="7568"/>
                  </a:lnTo>
                  <a:lnTo>
                    <a:pt x="87037" y="14139"/>
                  </a:lnTo>
                  <a:lnTo>
                    <a:pt x="80574" y="22429"/>
                  </a:lnTo>
                  <a:lnTo>
                    <a:pt x="75534" y="32214"/>
                  </a:lnTo>
                  <a:lnTo>
                    <a:pt x="71964" y="43035"/>
                  </a:lnTo>
                  <a:lnTo>
                    <a:pt x="69927" y="54289"/>
                  </a:lnTo>
                  <a:lnTo>
                    <a:pt x="69300" y="65592"/>
                  </a:lnTo>
                  <a:lnTo>
                    <a:pt x="69995" y="76621"/>
                  </a:lnTo>
                  <a:lnTo>
                    <a:pt x="72049" y="87028"/>
                  </a:lnTo>
                  <a:lnTo>
                    <a:pt x="75360" y="96679"/>
                  </a:lnTo>
                  <a:lnTo>
                    <a:pt x="80040" y="105142"/>
                  </a:lnTo>
                  <a:lnTo>
                    <a:pt x="86463" y="111624"/>
                  </a:lnTo>
                  <a:lnTo>
                    <a:pt x="94660" y="115858"/>
                  </a:lnTo>
                  <a:lnTo>
                    <a:pt x="103911" y="117565"/>
                  </a:lnTo>
                  <a:lnTo>
                    <a:pt x="112964" y="116217"/>
                  </a:lnTo>
                  <a:lnTo>
                    <a:pt x="121115" y="111826"/>
                  </a:lnTo>
                  <a:lnTo>
                    <a:pt x="128042" y="104828"/>
                  </a:lnTo>
                  <a:lnTo>
                    <a:pt x="133544" y="95788"/>
                  </a:lnTo>
                  <a:lnTo>
                    <a:pt x="137690" y="85341"/>
                  </a:lnTo>
                  <a:lnTo>
                    <a:pt x="140919" y="77679"/>
                  </a:lnTo>
                  <a:lnTo>
                    <a:pt x="143469" y="77575"/>
                  </a:lnTo>
                  <a:lnTo>
                    <a:pt x="145123" y="83498"/>
                  </a:lnTo>
                  <a:lnTo>
                    <a:pt x="146089" y="93252"/>
                  </a:lnTo>
                  <a:lnTo>
                    <a:pt x="146636" y="105139"/>
                  </a:lnTo>
                  <a:lnTo>
                    <a:pt x="146951" y="118123"/>
                  </a:lnTo>
                  <a:lnTo>
                    <a:pt x="147303" y="131486"/>
                  </a:lnTo>
                  <a:lnTo>
                    <a:pt x="148056" y="144640"/>
                  </a:lnTo>
                  <a:lnTo>
                    <a:pt x="149373" y="157326"/>
                  </a:lnTo>
                  <a:lnTo>
                    <a:pt x="151237" y="169837"/>
                  </a:lnTo>
                  <a:lnTo>
                    <a:pt x="153557" y="182855"/>
                  </a:lnTo>
                  <a:lnTo>
                    <a:pt x="156223" y="196732"/>
                  </a:lnTo>
                  <a:lnTo>
                    <a:pt x="158979" y="211328"/>
                  </a:lnTo>
                  <a:lnTo>
                    <a:pt x="161442" y="226206"/>
                  </a:lnTo>
                  <a:lnTo>
                    <a:pt x="163426" y="241070"/>
                  </a:lnTo>
                  <a:lnTo>
                    <a:pt x="164927" y="255796"/>
                  </a:lnTo>
                  <a:lnTo>
                    <a:pt x="166016" y="270364"/>
                  </a:lnTo>
                  <a:lnTo>
                    <a:pt x="166782" y="284789"/>
                  </a:lnTo>
                  <a:lnTo>
                    <a:pt x="167144" y="299103"/>
                  </a:lnTo>
                  <a:lnTo>
                    <a:pt x="166863" y="313333"/>
                  </a:lnTo>
                  <a:lnTo>
                    <a:pt x="165852" y="327490"/>
                  </a:lnTo>
                  <a:lnTo>
                    <a:pt x="163850" y="341100"/>
                  </a:lnTo>
                  <a:lnTo>
                    <a:pt x="160372" y="353254"/>
                  </a:lnTo>
                  <a:lnTo>
                    <a:pt x="155281" y="363564"/>
                  </a:lnTo>
                  <a:lnTo>
                    <a:pt x="148591" y="371808"/>
                  </a:lnTo>
                  <a:lnTo>
                    <a:pt x="140279" y="377678"/>
                  </a:lnTo>
                  <a:lnTo>
                    <a:pt x="130508" y="381254"/>
                  </a:lnTo>
                  <a:lnTo>
                    <a:pt x="119711" y="382895"/>
                  </a:lnTo>
                  <a:lnTo>
                    <a:pt x="108480" y="383032"/>
                  </a:lnTo>
                  <a:lnTo>
                    <a:pt x="97186" y="382064"/>
                  </a:lnTo>
                  <a:lnTo>
                    <a:pt x="85825" y="380471"/>
                  </a:lnTo>
                  <a:lnTo>
                    <a:pt x="74132" y="378797"/>
                  </a:lnTo>
                  <a:lnTo>
                    <a:pt x="61982" y="377341"/>
                  </a:lnTo>
                  <a:lnTo>
                    <a:pt x="49798" y="375996"/>
                  </a:lnTo>
                  <a:lnTo>
                    <a:pt x="37174" y="374121"/>
                  </a:lnTo>
                  <a:lnTo>
                    <a:pt x="21878" y="370438"/>
                  </a:lnTo>
                  <a:lnTo>
                    <a:pt x="0" y="36287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6043357" y="1192364"/>
              <a:ext cx="136872" cy="155346"/>
            </a:xfrm>
            <a:custGeom>
              <a:avLst/>
              <a:gdLst/>
              <a:ahLst/>
              <a:cxnLst/>
              <a:rect l="0" t="0" r="0" b="0"/>
              <a:pathLst>
                <a:path w="136872" h="155346">
                  <a:moveTo>
                    <a:pt x="0" y="71055"/>
                  </a:moveTo>
                  <a:lnTo>
                    <a:pt x="8802" y="73989"/>
                  </a:lnTo>
                  <a:lnTo>
                    <a:pt x="17149" y="76771"/>
                  </a:lnTo>
                  <a:lnTo>
                    <a:pt x="25847" y="79662"/>
                  </a:lnTo>
                  <a:lnTo>
                    <a:pt x="34968" y="82356"/>
                  </a:lnTo>
                  <a:lnTo>
                    <a:pt x="44463" y="84225"/>
                  </a:lnTo>
                  <a:lnTo>
                    <a:pt x="54250" y="84978"/>
                  </a:lnTo>
                  <a:lnTo>
                    <a:pt x="64091" y="84492"/>
                  </a:lnTo>
                  <a:lnTo>
                    <a:pt x="73617" y="82642"/>
                  </a:lnTo>
                  <a:lnTo>
                    <a:pt x="82646" y="79501"/>
                  </a:lnTo>
                  <a:lnTo>
                    <a:pt x="91012" y="75120"/>
                  </a:lnTo>
                  <a:lnTo>
                    <a:pt x="98484" y="69439"/>
                  </a:lnTo>
                  <a:lnTo>
                    <a:pt x="105020" y="62546"/>
                  </a:lnTo>
                  <a:lnTo>
                    <a:pt x="110409" y="54649"/>
                  </a:lnTo>
                  <a:lnTo>
                    <a:pt x="114207" y="45978"/>
                  </a:lnTo>
                  <a:lnTo>
                    <a:pt x="116306" y="36749"/>
                  </a:lnTo>
                  <a:lnTo>
                    <a:pt x="116582" y="27451"/>
                  </a:lnTo>
                  <a:lnTo>
                    <a:pt x="114722" y="18822"/>
                  </a:lnTo>
                  <a:lnTo>
                    <a:pt x="110766" y="11222"/>
                  </a:lnTo>
                  <a:lnTo>
                    <a:pt x="105026" y="5138"/>
                  </a:lnTo>
                  <a:lnTo>
                    <a:pt x="97894" y="1332"/>
                  </a:lnTo>
                  <a:lnTo>
                    <a:pt x="89736" y="0"/>
                  </a:lnTo>
                  <a:lnTo>
                    <a:pt x="81007" y="867"/>
                  </a:lnTo>
                  <a:lnTo>
                    <a:pt x="72235" y="3493"/>
                  </a:lnTo>
                  <a:lnTo>
                    <a:pt x="63717" y="7442"/>
                  </a:lnTo>
                  <a:lnTo>
                    <a:pt x="55693" y="12513"/>
                  </a:lnTo>
                  <a:lnTo>
                    <a:pt x="48451" y="18731"/>
                  </a:lnTo>
                  <a:lnTo>
                    <a:pt x="42060" y="26019"/>
                  </a:lnTo>
                  <a:lnTo>
                    <a:pt x="36429" y="34199"/>
                  </a:lnTo>
                  <a:lnTo>
                    <a:pt x="31404" y="43068"/>
                  </a:lnTo>
                  <a:lnTo>
                    <a:pt x="26844" y="52443"/>
                  </a:lnTo>
                  <a:lnTo>
                    <a:pt x="22948" y="62179"/>
                  </a:lnTo>
                  <a:lnTo>
                    <a:pt x="20235" y="72168"/>
                  </a:lnTo>
                  <a:lnTo>
                    <a:pt x="18892" y="82331"/>
                  </a:lnTo>
                  <a:lnTo>
                    <a:pt x="18805" y="92613"/>
                  </a:lnTo>
                  <a:lnTo>
                    <a:pt x="19734" y="102976"/>
                  </a:lnTo>
                  <a:lnTo>
                    <a:pt x="21442" y="113384"/>
                  </a:lnTo>
                  <a:lnTo>
                    <a:pt x="24045" y="123492"/>
                  </a:lnTo>
                  <a:lnTo>
                    <a:pt x="27995" y="132675"/>
                  </a:lnTo>
                  <a:lnTo>
                    <a:pt x="33433" y="140654"/>
                  </a:lnTo>
                  <a:lnTo>
                    <a:pt x="40374" y="147164"/>
                  </a:lnTo>
                  <a:lnTo>
                    <a:pt x="48860" y="151788"/>
                  </a:lnTo>
                  <a:lnTo>
                    <a:pt x="58748" y="154484"/>
                  </a:lnTo>
                  <a:lnTo>
                    <a:pt x="69455" y="155345"/>
                  </a:lnTo>
                  <a:lnTo>
                    <a:pt x="80094" y="154419"/>
                  </a:lnTo>
                  <a:lnTo>
                    <a:pt x="90163" y="151915"/>
                  </a:lnTo>
                  <a:lnTo>
                    <a:pt x="99437" y="148259"/>
                  </a:lnTo>
                  <a:lnTo>
                    <a:pt x="108794" y="143536"/>
                  </a:lnTo>
                  <a:lnTo>
                    <a:pt x="120169" y="136220"/>
                  </a:lnTo>
                  <a:lnTo>
                    <a:pt x="136871" y="1236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6204364" y="1206788"/>
              <a:ext cx="102207" cy="130332"/>
            </a:xfrm>
            <a:custGeom>
              <a:avLst/>
              <a:gdLst/>
              <a:ahLst/>
              <a:cxnLst/>
              <a:rect l="0" t="0" r="0" b="0"/>
              <a:pathLst>
                <a:path w="102207" h="130332">
                  <a:moveTo>
                    <a:pt x="7450" y="25046"/>
                  </a:moveTo>
                  <a:lnTo>
                    <a:pt x="7450" y="36781"/>
                  </a:lnTo>
                  <a:lnTo>
                    <a:pt x="7450" y="47910"/>
                  </a:lnTo>
                  <a:lnTo>
                    <a:pt x="7454" y="59504"/>
                  </a:lnTo>
                  <a:lnTo>
                    <a:pt x="7627" y="71492"/>
                  </a:lnTo>
                  <a:lnTo>
                    <a:pt x="8275" y="83504"/>
                  </a:lnTo>
                  <a:lnTo>
                    <a:pt x="9500" y="95235"/>
                  </a:lnTo>
                  <a:lnTo>
                    <a:pt x="10278" y="104117"/>
                  </a:lnTo>
                  <a:lnTo>
                    <a:pt x="9481" y="107041"/>
                  </a:lnTo>
                  <a:lnTo>
                    <a:pt x="7665" y="105058"/>
                  </a:lnTo>
                  <a:lnTo>
                    <a:pt x="5427" y="99701"/>
                  </a:lnTo>
                  <a:lnTo>
                    <a:pt x="3296" y="91878"/>
                  </a:lnTo>
                  <a:lnTo>
                    <a:pt x="1532" y="82226"/>
                  </a:lnTo>
                  <a:lnTo>
                    <a:pt x="347" y="71406"/>
                  </a:lnTo>
                  <a:lnTo>
                    <a:pt x="0" y="60108"/>
                  </a:lnTo>
                  <a:lnTo>
                    <a:pt x="550" y="48754"/>
                  </a:lnTo>
                  <a:lnTo>
                    <a:pt x="2054" y="37680"/>
                  </a:lnTo>
                  <a:lnTo>
                    <a:pt x="4659" y="27238"/>
                  </a:lnTo>
                  <a:lnTo>
                    <a:pt x="8337" y="17566"/>
                  </a:lnTo>
                  <a:lnTo>
                    <a:pt x="12923" y="9257"/>
                  </a:lnTo>
                  <a:lnTo>
                    <a:pt x="18218" y="3410"/>
                  </a:lnTo>
                  <a:lnTo>
                    <a:pt x="24037" y="406"/>
                  </a:lnTo>
                  <a:lnTo>
                    <a:pt x="30231" y="0"/>
                  </a:lnTo>
                  <a:lnTo>
                    <a:pt x="36687" y="1695"/>
                  </a:lnTo>
                  <a:lnTo>
                    <a:pt x="43325" y="4985"/>
                  </a:lnTo>
                  <a:lnTo>
                    <a:pt x="50086" y="9595"/>
                  </a:lnTo>
                  <a:lnTo>
                    <a:pt x="56932" y="15497"/>
                  </a:lnTo>
                  <a:lnTo>
                    <a:pt x="63831" y="22574"/>
                  </a:lnTo>
                  <a:lnTo>
                    <a:pt x="70600" y="30781"/>
                  </a:lnTo>
                  <a:lnTo>
                    <a:pt x="76918" y="40199"/>
                  </a:lnTo>
                  <a:lnTo>
                    <a:pt x="82645" y="50756"/>
                  </a:lnTo>
                  <a:lnTo>
                    <a:pt x="87658" y="62231"/>
                  </a:lnTo>
                  <a:lnTo>
                    <a:pt x="92262" y="75775"/>
                  </a:lnTo>
                  <a:lnTo>
                    <a:pt x="96863" y="95931"/>
                  </a:lnTo>
                  <a:lnTo>
                    <a:pt x="102206" y="13033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6339209" y="1200248"/>
              <a:ext cx="83175" cy="144031"/>
            </a:xfrm>
            <a:custGeom>
              <a:avLst/>
              <a:gdLst/>
              <a:ahLst/>
              <a:cxnLst/>
              <a:rect l="0" t="0" r="0" b="0"/>
              <a:pathLst>
                <a:path w="83175" h="144031">
                  <a:moveTo>
                    <a:pt x="9475" y="0"/>
                  </a:moveTo>
                  <a:lnTo>
                    <a:pt x="6609" y="8869"/>
                  </a:lnTo>
                  <a:lnTo>
                    <a:pt x="4466" y="17855"/>
                  </a:lnTo>
                  <a:lnTo>
                    <a:pt x="2863" y="27851"/>
                  </a:lnTo>
                  <a:lnTo>
                    <a:pt x="1682" y="38831"/>
                  </a:lnTo>
                  <a:lnTo>
                    <a:pt x="834" y="50643"/>
                  </a:lnTo>
                  <a:lnTo>
                    <a:pt x="241" y="63097"/>
                  </a:lnTo>
                  <a:lnTo>
                    <a:pt x="0" y="75862"/>
                  </a:lnTo>
                  <a:lnTo>
                    <a:pt x="364" y="88494"/>
                  </a:lnTo>
                  <a:lnTo>
                    <a:pt x="1433" y="100754"/>
                  </a:lnTo>
                  <a:lnTo>
                    <a:pt x="3473" y="112271"/>
                  </a:lnTo>
                  <a:lnTo>
                    <a:pt x="6978" y="122479"/>
                  </a:lnTo>
                  <a:lnTo>
                    <a:pt x="12077" y="131182"/>
                  </a:lnTo>
                  <a:lnTo>
                    <a:pt x="18434" y="138026"/>
                  </a:lnTo>
                  <a:lnTo>
                    <a:pt x="25456" y="142350"/>
                  </a:lnTo>
                  <a:lnTo>
                    <a:pt x="32727" y="144030"/>
                  </a:lnTo>
                  <a:lnTo>
                    <a:pt x="39876" y="143227"/>
                  </a:lnTo>
                  <a:lnTo>
                    <a:pt x="46516" y="140113"/>
                  </a:lnTo>
                  <a:lnTo>
                    <a:pt x="52495" y="135022"/>
                  </a:lnTo>
                  <a:lnTo>
                    <a:pt x="57847" y="128370"/>
                  </a:lnTo>
                  <a:lnTo>
                    <a:pt x="62684" y="120552"/>
                  </a:lnTo>
                  <a:lnTo>
                    <a:pt x="67122" y="111889"/>
                  </a:lnTo>
                  <a:lnTo>
                    <a:pt x="71105" y="102464"/>
                  </a:lnTo>
                  <a:lnTo>
                    <a:pt x="74410" y="92154"/>
                  </a:lnTo>
                  <a:lnTo>
                    <a:pt x="76967" y="80971"/>
                  </a:lnTo>
                  <a:lnTo>
                    <a:pt x="78859" y="69456"/>
                  </a:lnTo>
                  <a:lnTo>
                    <a:pt x="80416" y="57360"/>
                  </a:lnTo>
                  <a:lnTo>
                    <a:pt x="81776" y="42505"/>
                  </a:lnTo>
                  <a:lnTo>
                    <a:pt x="83174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6475026" y="1263419"/>
              <a:ext cx="1" cy="84229"/>
            </a:xfrm>
            <a:custGeom>
              <a:avLst/>
              <a:gdLst/>
              <a:ahLst/>
              <a:cxnLst/>
              <a:rect l="0" t="0" r="0" b="0"/>
              <a:pathLst>
                <a:path w="1" h="84229">
                  <a:moveTo>
                    <a:pt x="0" y="0"/>
                  </a:moveTo>
                  <a:lnTo>
                    <a:pt x="0" y="11735"/>
                  </a:lnTo>
                  <a:lnTo>
                    <a:pt x="0" y="22864"/>
                  </a:lnTo>
                  <a:lnTo>
                    <a:pt x="0" y="34444"/>
                  </a:lnTo>
                  <a:lnTo>
                    <a:pt x="0" y="45959"/>
                  </a:lnTo>
                  <a:lnTo>
                    <a:pt x="0" y="57274"/>
                  </a:lnTo>
                  <a:lnTo>
                    <a:pt x="0" y="69389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6464497" y="1137077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6548725" y="1200045"/>
              <a:ext cx="242827" cy="175916"/>
            </a:xfrm>
            <a:custGeom>
              <a:avLst/>
              <a:gdLst/>
              <a:ahLst/>
              <a:cxnLst/>
              <a:rect l="0" t="0" r="0" b="0"/>
              <a:pathLst>
                <a:path w="242827" h="175916">
                  <a:moveTo>
                    <a:pt x="0" y="42317"/>
                  </a:moveTo>
                  <a:lnTo>
                    <a:pt x="2934" y="51119"/>
                  </a:lnTo>
                  <a:lnTo>
                    <a:pt x="5716" y="59465"/>
                  </a:lnTo>
                  <a:lnTo>
                    <a:pt x="8611" y="68169"/>
                  </a:lnTo>
                  <a:lnTo>
                    <a:pt x="11479" y="77462"/>
                  </a:lnTo>
                  <a:lnTo>
                    <a:pt x="13996" y="87605"/>
                  </a:lnTo>
                  <a:lnTo>
                    <a:pt x="15977" y="98576"/>
                  </a:lnTo>
                  <a:lnTo>
                    <a:pt x="16415" y="107625"/>
                  </a:lnTo>
                  <a:lnTo>
                    <a:pt x="14690" y="110829"/>
                  </a:lnTo>
                  <a:lnTo>
                    <a:pt x="12090" y="108390"/>
                  </a:lnTo>
                  <a:lnTo>
                    <a:pt x="9509" y="102070"/>
                  </a:lnTo>
                  <a:lnTo>
                    <a:pt x="7709" y="93563"/>
                  </a:lnTo>
                  <a:lnTo>
                    <a:pt x="7002" y="83944"/>
                  </a:lnTo>
                  <a:lnTo>
                    <a:pt x="7353" y="73627"/>
                  </a:lnTo>
                  <a:lnTo>
                    <a:pt x="8582" y="62594"/>
                  </a:lnTo>
                  <a:lnTo>
                    <a:pt x="10498" y="50870"/>
                  </a:lnTo>
                  <a:lnTo>
                    <a:pt x="13413" y="39206"/>
                  </a:lnTo>
                  <a:lnTo>
                    <a:pt x="18103" y="28960"/>
                  </a:lnTo>
                  <a:lnTo>
                    <a:pt x="24844" y="20785"/>
                  </a:lnTo>
                  <a:lnTo>
                    <a:pt x="33133" y="15145"/>
                  </a:lnTo>
                  <a:lnTo>
                    <a:pt x="41999" y="12632"/>
                  </a:lnTo>
                  <a:lnTo>
                    <a:pt x="50806" y="13249"/>
                  </a:lnTo>
                  <a:lnTo>
                    <a:pt x="59140" y="16714"/>
                  </a:lnTo>
                  <a:lnTo>
                    <a:pt x="66651" y="22753"/>
                  </a:lnTo>
                  <a:lnTo>
                    <a:pt x="73249" y="30950"/>
                  </a:lnTo>
                  <a:lnTo>
                    <a:pt x="79034" y="40667"/>
                  </a:lnTo>
                  <a:lnTo>
                    <a:pt x="84170" y="51163"/>
                  </a:lnTo>
                  <a:lnTo>
                    <a:pt x="88811" y="61960"/>
                  </a:lnTo>
                  <a:lnTo>
                    <a:pt x="92932" y="72986"/>
                  </a:lnTo>
                  <a:lnTo>
                    <a:pt x="96329" y="84454"/>
                  </a:lnTo>
                  <a:lnTo>
                    <a:pt x="98941" y="96440"/>
                  </a:lnTo>
                  <a:lnTo>
                    <a:pt x="100507" y="107925"/>
                  </a:lnTo>
                  <a:lnTo>
                    <a:pt x="99975" y="116810"/>
                  </a:lnTo>
                  <a:lnTo>
                    <a:pt x="98300" y="121328"/>
                  </a:lnTo>
                  <a:lnTo>
                    <a:pt x="98601" y="121335"/>
                  </a:lnTo>
                  <a:lnTo>
                    <a:pt x="101494" y="118788"/>
                  </a:lnTo>
                  <a:lnTo>
                    <a:pt x="106581" y="115150"/>
                  </a:lnTo>
                  <a:lnTo>
                    <a:pt x="113323" y="111161"/>
                  </a:lnTo>
                  <a:lnTo>
                    <a:pt x="121420" y="107301"/>
                  </a:lnTo>
                  <a:lnTo>
                    <a:pt x="130823" y="103992"/>
                  </a:lnTo>
                  <a:lnTo>
                    <a:pt x="141399" y="101383"/>
                  </a:lnTo>
                  <a:lnTo>
                    <a:pt x="152771" y="99270"/>
                  </a:lnTo>
                  <a:lnTo>
                    <a:pt x="164403" y="97226"/>
                  </a:lnTo>
                  <a:lnTo>
                    <a:pt x="175966" y="94987"/>
                  </a:lnTo>
                  <a:lnTo>
                    <a:pt x="187170" y="92309"/>
                  </a:lnTo>
                  <a:lnTo>
                    <a:pt x="197694" y="88899"/>
                  </a:lnTo>
                  <a:lnTo>
                    <a:pt x="207433" y="84669"/>
                  </a:lnTo>
                  <a:lnTo>
                    <a:pt x="216296" y="79539"/>
                  </a:lnTo>
                  <a:lnTo>
                    <a:pt x="224111" y="73345"/>
                  </a:lnTo>
                  <a:lnTo>
                    <a:pt x="230879" y="66105"/>
                  </a:lnTo>
                  <a:lnTo>
                    <a:pt x="236426" y="57973"/>
                  </a:lnTo>
                  <a:lnTo>
                    <a:pt x="240331" y="49145"/>
                  </a:lnTo>
                  <a:lnTo>
                    <a:pt x="242503" y="39810"/>
                  </a:lnTo>
                  <a:lnTo>
                    <a:pt x="242826" y="30442"/>
                  </a:lnTo>
                  <a:lnTo>
                    <a:pt x="240998" y="21765"/>
                  </a:lnTo>
                  <a:lnTo>
                    <a:pt x="237064" y="14128"/>
                  </a:lnTo>
                  <a:lnTo>
                    <a:pt x="231339" y="7850"/>
                  </a:lnTo>
                  <a:lnTo>
                    <a:pt x="224217" y="3382"/>
                  </a:lnTo>
                  <a:lnTo>
                    <a:pt x="216065" y="791"/>
                  </a:lnTo>
                  <a:lnTo>
                    <a:pt x="207340" y="0"/>
                  </a:lnTo>
                  <a:lnTo>
                    <a:pt x="198571" y="973"/>
                  </a:lnTo>
                  <a:lnTo>
                    <a:pt x="190050" y="3513"/>
                  </a:lnTo>
                  <a:lnTo>
                    <a:pt x="181856" y="7316"/>
                  </a:lnTo>
                  <a:lnTo>
                    <a:pt x="173966" y="12076"/>
                  </a:lnTo>
                  <a:lnTo>
                    <a:pt x="166327" y="17537"/>
                  </a:lnTo>
                  <a:lnTo>
                    <a:pt x="159043" y="23659"/>
                  </a:lnTo>
                  <a:lnTo>
                    <a:pt x="152370" y="30599"/>
                  </a:lnTo>
                  <a:lnTo>
                    <a:pt x="146397" y="38380"/>
                  </a:lnTo>
                  <a:lnTo>
                    <a:pt x="141063" y="46894"/>
                  </a:lnTo>
                  <a:lnTo>
                    <a:pt x="136246" y="55987"/>
                  </a:lnTo>
                  <a:lnTo>
                    <a:pt x="131828" y="65517"/>
                  </a:lnTo>
                  <a:lnTo>
                    <a:pt x="128030" y="75528"/>
                  </a:lnTo>
                  <a:lnTo>
                    <a:pt x="125383" y="86233"/>
                  </a:lnTo>
                  <a:lnTo>
                    <a:pt x="124090" y="97690"/>
                  </a:lnTo>
                  <a:lnTo>
                    <a:pt x="124206" y="109655"/>
                  </a:lnTo>
                  <a:lnTo>
                    <a:pt x="125804" y="121686"/>
                  </a:lnTo>
                  <a:lnTo>
                    <a:pt x="128774" y="133511"/>
                  </a:lnTo>
                  <a:lnTo>
                    <a:pt x="133040" y="144721"/>
                  </a:lnTo>
                  <a:lnTo>
                    <a:pt x="138643" y="154718"/>
                  </a:lnTo>
                  <a:lnTo>
                    <a:pt x="145480" y="163275"/>
                  </a:lnTo>
                  <a:lnTo>
                    <a:pt x="153170" y="170019"/>
                  </a:lnTo>
                  <a:lnTo>
                    <a:pt x="161169" y="174276"/>
                  </a:lnTo>
                  <a:lnTo>
                    <a:pt x="169138" y="175915"/>
                  </a:lnTo>
                  <a:lnTo>
                    <a:pt x="176945" y="175254"/>
                  </a:lnTo>
                  <a:lnTo>
                    <a:pt x="184568" y="172768"/>
                  </a:lnTo>
                  <a:lnTo>
                    <a:pt x="192023" y="168921"/>
                  </a:lnTo>
                  <a:lnTo>
                    <a:pt x="199236" y="164210"/>
                  </a:lnTo>
                  <a:lnTo>
                    <a:pt x="206840" y="158590"/>
                  </a:lnTo>
                  <a:lnTo>
                    <a:pt x="216621" y="150461"/>
                  </a:lnTo>
                  <a:lnTo>
                    <a:pt x="231627" y="137074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6822466" y="1073906"/>
              <a:ext cx="21058" cy="52644"/>
            </a:xfrm>
            <a:custGeom>
              <a:avLst/>
              <a:gdLst/>
              <a:ahLst/>
              <a:cxnLst/>
              <a:rect l="0" t="0" r="0" b="0"/>
              <a:pathLst>
                <a:path w="21058" h="52644">
                  <a:moveTo>
                    <a:pt x="0" y="52643"/>
                  </a:moveTo>
                  <a:lnTo>
                    <a:pt x="2972" y="43825"/>
                  </a:lnTo>
                  <a:lnTo>
                    <a:pt x="6294" y="34714"/>
                  </a:lnTo>
                  <a:lnTo>
                    <a:pt x="11534" y="21866"/>
                  </a:lnTo>
                  <a:lnTo>
                    <a:pt x="21057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6885637" y="1116020"/>
              <a:ext cx="10529" cy="42115"/>
            </a:xfrm>
            <a:custGeom>
              <a:avLst/>
              <a:gdLst/>
              <a:ahLst/>
              <a:cxnLst/>
              <a:rect l="0" t="0" r="0" b="0"/>
              <a:pathLst>
                <a:path w="10529" h="42115">
                  <a:moveTo>
                    <a:pt x="0" y="42114"/>
                  </a:moveTo>
                  <a:lnTo>
                    <a:pt x="96" y="30613"/>
                  </a:lnTo>
                  <a:lnTo>
                    <a:pt x="951" y="20743"/>
                  </a:lnTo>
                  <a:lnTo>
                    <a:pt x="3825" y="11278"/>
                  </a:lnTo>
                  <a:lnTo>
                    <a:pt x="1052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7090926" y="1252891"/>
              <a:ext cx="115107" cy="155959"/>
            </a:xfrm>
            <a:custGeom>
              <a:avLst/>
              <a:gdLst/>
              <a:ahLst/>
              <a:cxnLst/>
              <a:rect l="0" t="0" r="0" b="0"/>
              <a:pathLst>
                <a:path w="115107" h="155959">
                  <a:moveTo>
                    <a:pt x="89509" y="10528"/>
                  </a:moveTo>
                  <a:lnTo>
                    <a:pt x="77907" y="10662"/>
                  </a:lnTo>
                  <a:lnTo>
                    <a:pt x="68059" y="11943"/>
                  </a:lnTo>
                  <a:lnTo>
                    <a:pt x="59055" y="14536"/>
                  </a:lnTo>
                  <a:lnTo>
                    <a:pt x="50612" y="18255"/>
                  </a:lnTo>
                  <a:lnTo>
                    <a:pt x="42585" y="22888"/>
                  </a:lnTo>
                  <a:lnTo>
                    <a:pt x="34866" y="28226"/>
                  </a:lnTo>
                  <a:lnTo>
                    <a:pt x="27534" y="34246"/>
                  </a:lnTo>
                  <a:lnTo>
                    <a:pt x="20832" y="41108"/>
                  </a:lnTo>
                  <a:lnTo>
                    <a:pt x="14846" y="48837"/>
                  </a:lnTo>
                  <a:lnTo>
                    <a:pt x="9673" y="57483"/>
                  </a:lnTo>
                  <a:lnTo>
                    <a:pt x="5496" y="67197"/>
                  </a:lnTo>
                  <a:lnTo>
                    <a:pt x="2327" y="77948"/>
                  </a:lnTo>
                  <a:lnTo>
                    <a:pt x="352" y="89252"/>
                  </a:lnTo>
                  <a:lnTo>
                    <a:pt x="0" y="100300"/>
                  </a:lnTo>
                  <a:lnTo>
                    <a:pt x="1356" y="110652"/>
                  </a:lnTo>
                  <a:lnTo>
                    <a:pt x="4216" y="120228"/>
                  </a:lnTo>
                  <a:lnTo>
                    <a:pt x="8270" y="129120"/>
                  </a:lnTo>
                  <a:lnTo>
                    <a:pt x="13225" y="137457"/>
                  </a:lnTo>
                  <a:lnTo>
                    <a:pt x="19160" y="144887"/>
                  </a:lnTo>
                  <a:lnTo>
                    <a:pt x="26500" y="150601"/>
                  </a:lnTo>
                  <a:lnTo>
                    <a:pt x="35354" y="154293"/>
                  </a:lnTo>
                  <a:lnTo>
                    <a:pt x="45232" y="155958"/>
                  </a:lnTo>
                  <a:lnTo>
                    <a:pt x="55246" y="155639"/>
                  </a:lnTo>
                  <a:lnTo>
                    <a:pt x="64869" y="153567"/>
                  </a:lnTo>
                  <a:lnTo>
                    <a:pt x="73938" y="149923"/>
                  </a:lnTo>
                  <a:lnTo>
                    <a:pt x="82483" y="144744"/>
                  </a:lnTo>
                  <a:lnTo>
                    <a:pt x="90587" y="138187"/>
                  </a:lnTo>
                  <a:lnTo>
                    <a:pt x="98031" y="130347"/>
                  </a:lnTo>
                  <a:lnTo>
                    <a:pt x="104285" y="121182"/>
                  </a:lnTo>
                  <a:lnTo>
                    <a:pt x="109156" y="110799"/>
                  </a:lnTo>
                  <a:lnTo>
                    <a:pt x="112599" y="99573"/>
                  </a:lnTo>
                  <a:lnTo>
                    <a:pt x="114544" y="88045"/>
                  </a:lnTo>
                  <a:lnTo>
                    <a:pt x="115106" y="76558"/>
                  </a:lnTo>
                  <a:lnTo>
                    <a:pt x="114366" y="65405"/>
                  </a:lnTo>
                  <a:lnTo>
                    <a:pt x="112282" y="54916"/>
                  </a:lnTo>
                  <a:lnTo>
                    <a:pt x="108953" y="45200"/>
                  </a:lnTo>
                  <a:lnTo>
                    <a:pt x="104431" y="36354"/>
                  </a:lnTo>
                  <a:lnTo>
                    <a:pt x="98649" y="28551"/>
                  </a:lnTo>
                  <a:lnTo>
                    <a:pt x="91697" y="21785"/>
                  </a:lnTo>
                  <a:lnTo>
                    <a:pt x="84237" y="16053"/>
                  </a:lnTo>
                  <a:lnTo>
                    <a:pt x="76669" y="10878"/>
                  </a:lnTo>
                  <a:lnTo>
                    <a:pt x="68333" y="5806"/>
                  </a:lnTo>
                  <a:lnTo>
                    <a:pt x="57923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7253661" y="1179191"/>
              <a:ext cx="105759" cy="202526"/>
            </a:xfrm>
            <a:custGeom>
              <a:avLst/>
              <a:gdLst/>
              <a:ahLst/>
              <a:cxnLst/>
              <a:rect l="0" t="0" r="0" b="0"/>
              <a:pathLst>
                <a:path w="105759" h="202526">
                  <a:moveTo>
                    <a:pt x="11002" y="136871"/>
                  </a:moveTo>
                  <a:lnTo>
                    <a:pt x="13935" y="145672"/>
                  </a:lnTo>
                  <a:lnTo>
                    <a:pt x="16718" y="154019"/>
                  </a:lnTo>
                  <a:lnTo>
                    <a:pt x="19622" y="162717"/>
                  </a:lnTo>
                  <a:lnTo>
                    <a:pt x="22836" y="171838"/>
                  </a:lnTo>
                  <a:lnTo>
                    <a:pt x="26649" y="181333"/>
                  </a:lnTo>
                  <a:lnTo>
                    <a:pt x="31113" y="191074"/>
                  </a:lnTo>
                  <a:lnTo>
                    <a:pt x="34305" y="199173"/>
                  </a:lnTo>
                  <a:lnTo>
                    <a:pt x="34041" y="202525"/>
                  </a:lnTo>
                  <a:lnTo>
                    <a:pt x="31274" y="200649"/>
                  </a:lnTo>
                  <a:lnTo>
                    <a:pt x="27138" y="194741"/>
                  </a:lnTo>
                  <a:lnTo>
                    <a:pt x="22519" y="186069"/>
                  </a:lnTo>
                  <a:lnTo>
                    <a:pt x="17894" y="175572"/>
                  </a:lnTo>
                  <a:lnTo>
                    <a:pt x="13447" y="164040"/>
                  </a:lnTo>
                  <a:lnTo>
                    <a:pt x="9218" y="152194"/>
                  </a:lnTo>
                  <a:lnTo>
                    <a:pt x="5193" y="140432"/>
                  </a:lnTo>
                  <a:lnTo>
                    <a:pt x="1826" y="128898"/>
                  </a:lnTo>
                  <a:lnTo>
                    <a:pt x="0" y="117608"/>
                  </a:lnTo>
                  <a:lnTo>
                    <a:pt x="73" y="106530"/>
                  </a:lnTo>
                  <a:lnTo>
                    <a:pt x="2090" y="95783"/>
                  </a:lnTo>
                  <a:lnTo>
                    <a:pt x="6035" y="85631"/>
                  </a:lnTo>
                  <a:lnTo>
                    <a:pt x="11690" y="76173"/>
                  </a:lnTo>
                  <a:lnTo>
                    <a:pt x="18723" y="67515"/>
                  </a:lnTo>
                  <a:lnTo>
                    <a:pt x="26799" y="59846"/>
                  </a:lnTo>
                  <a:lnTo>
                    <a:pt x="35627" y="53159"/>
                  </a:lnTo>
                  <a:lnTo>
                    <a:pt x="44821" y="46990"/>
                  </a:lnTo>
                  <a:lnTo>
                    <a:pt x="53911" y="40540"/>
                  </a:lnTo>
                  <a:lnTo>
                    <a:pt x="62649" y="33391"/>
                  </a:lnTo>
                  <a:lnTo>
                    <a:pt x="70876" y="25929"/>
                  </a:lnTo>
                  <a:lnTo>
                    <a:pt x="79344" y="18425"/>
                  </a:lnTo>
                  <a:lnTo>
                    <a:pt x="89914" y="10214"/>
                  </a:lnTo>
                  <a:lnTo>
                    <a:pt x="10575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7622632" y="1137077"/>
              <a:ext cx="42115" cy="52644"/>
            </a:xfrm>
            <a:custGeom>
              <a:avLst/>
              <a:gdLst/>
              <a:ahLst/>
              <a:cxnLst/>
              <a:rect l="0" t="0" r="0" b="0"/>
              <a:pathLst>
                <a:path w="42115" h="52644">
                  <a:moveTo>
                    <a:pt x="42114" y="52643"/>
                  </a:moveTo>
                  <a:lnTo>
                    <a:pt x="36246" y="46775"/>
                  </a:lnTo>
                  <a:lnTo>
                    <a:pt x="30682" y="41211"/>
                  </a:lnTo>
                  <a:lnTo>
                    <a:pt x="24892" y="35416"/>
                  </a:lnTo>
                  <a:lnTo>
                    <a:pt x="19134" y="29457"/>
                  </a:lnTo>
                  <a:lnTo>
                    <a:pt x="13477" y="22898"/>
                  </a:lnTo>
                  <a:lnTo>
                    <a:pt x="7420" y="14042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7685803" y="1094963"/>
              <a:ext cx="63172" cy="94758"/>
            </a:xfrm>
            <a:custGeom>
              <a:avLst/>
              <a:gdLst/>
              <a:ahLst/>
              <a:cxnLst/>
              <a:rect l="0" t="0" r="0" b="0"/>
              <a:pathLst>
                <a:path w="63172" h="94758">
                  <a:moveTo>
                    <a:pt x="63171" y="94757"/>
                  </a:moveTo>
                  <a:lnTo>
                    <a:pt x="57304" y="85955"/>
                  </a:lnTo>
                  <a:lnTo>
                    <a:pt x="51738" y="77609"/>
                  </a:lnTo>
                  <a:lnTo>
                    <a:pt x="45939" y="68910"/>
                  </a:lnTo>
                  <a:lnTo>
                    <a:pt x="39859" y="59789"/>
                  </a:lnTo>
                  <a:lnTo>
                    <a:pt x="33529" y="50294"/>
                  </a:lnTo>
                  <a:lnTo>
                    <a:pt x="27010" y="40516"/>
                  </a:lnTo>
                  <a:lnTo>
                    <a:pt x="20657" y="30985"/>
                  </a:lnTo>
                  <a:lnTo>
                    <a:pt x="14481" y="21721"/>
                  </a:lnTo>
                  <a:lnTo>
                    <a:pt x="7942" y="1191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7860176" y="1116020"/>
              <a:ext cx="67783" cy="336913"/>
            </a:xfrm>
            <a:custGeom>
              <a:avLst/>
              <a:gdLst/>
              <a:ahLst/>
              <a:cxnLst/>
              <a:rect l="0" t="0" r="0" b="0"/>
              <a:pathLst>
                <a:path w="67783" h="336913">
                  <a:moveTo>
                    <a:pt x="4612" y="0"/>
                  </a:moveTo>
                  <a:lnTo>
                    <a:pt x="1812" y="8936"/>
                  </a:lnTo>
                  <a:lnTo>
                    <a:pt x="310" y="18563"/>
                  </a:lnTo>
                  <a:lnTo>
                    <a:pt x="0" y="29850"/>
                  </a:lnTo>
                  <a:lnTo>
                    <a:pt x="506" y="42518"/>
                  </a:lnTo>
                  <a:lnTo>
                    <a:pt x="1325" y="55997"/>
                  </a:lnTo>
                  <a:lnTo>
                    <a:pt x="2146" y="69864"/>
                  </a:lnTo>
                  <a:lnTo>
                    <a:pt x="3002" y="83727"/>
                  </a:lnTo>
                  <a:lnTo>
                    <a:pt x="4177" y="97171"/>
                  </a:lnTo>
                  <a:lnTo>
                    <a:pt x="5815" y="110023"/>
                  </a:lnTo>
                  <a:lnTo>
                    <a:pt x="7916" y="122464"/>
                  </a:lnTo>
                  <a:lnTo>
                    <a:pt x="10404" y="134898"/>
                  </a:lnTo>
                  <a:lnTo>
                    <a:pt x="13193" y="147570"/>
                  </a:lnTo>
                  <a:lnTo>
                    <a:pt x="16200" y="160711"/>
                  </a:lnTo>
                  <a:lnTo>
                    <a:pt x="19365" y="174606"/>
                  </a:lnTo>
                  <a:lnTo>
                    <a:pt x="22642" y="189326"/>
                  </a:lnTo>
                  <a:lnTo>
                    <a:pt x="25992" y="204619"/>
                  </a:lnTo>
                  <a:lnTo>
                    <a:pt x="29395" y="220031"/>
                  </a:lnTo>
                  <a:lnTo>
                    <a:pt x="32832" y="235280"/>
                  </a:lnTo>
                  <a:lnTo>
                    <a:pt x="36293" y="250111"/>
                  </a:lnTo>
                  <a:lnTo>
                    <a:pt x="39772" y="264222"/>
                  </a:lnTo>
                  <a:lnTo>
                    <a:pt x="43260" y="277518"/>
                  </a:lnTo>
                  <a:lnTo>
                    <a:pt x="46797" y="289821"/>
                  </a:lnTo>
                  <a:lnTo>
                    <a:pt x="50911" y="302089"/>
                  </a:lnTo>
                  <a:lnTo>
                    <a:pt x="57084" y="316518"/>
                  </a:lnTo>
                  <a:lnTo>
                    <a:pt x="67782" y="3369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7759503" y="1227646"/>
              <a:ext cx="221099" cy="25246"/>
            </a:xfrm>
            <a:custGeom>
              <a:avLst/>
              <a:gdLst/>
              <a:ahLst/>
              <a:cxnLst/>
              <a:rect l="0" t="0" r="0" b="0"/>
              <a:pathLst>
                <a:path w="221099" h="25246">
                  <a:moveTo>
                    <a:pt x="221098" y="25245"/>
                  </a:moveTo>
                  <a:lnTo>
                    <a:pt x="212162" y="22311"/>
                  </a:lnTo>
                  <a:lnTo>
                    <a:pt x="202534" y="19529"/>
                  </a:lnTo>
                  <a:lnTo>
                    <a:pt x="191248" y="16634"/>
                  </a:lnTo>
                  <a:lnTo>
                    <a:pt x="178580" y="13766"/>
                  </a:lnTo>
                  <a:lnTo>
                    <a:pt x="165101" y="11250"/>
                  </a:lnTo>
                  <a:lnTo>
                    <a:pt x="151228" y="9234"/>
                  </a:lnTo>
                  <a:lnTo>
                    <a:pt x="137193" y="7549"/>
                  </a:lnTo>
                  <a:lnTo>
                    <a:pt x="123101" y="5806"/>
                  </a:lnTo>
                  <a:lnTo>
                    <a:pt x="109001" y="3789"/>
                  </a:lnTo>
                  <a:lnTo>
                    <a:pt x="94906" y="1773"/>
                  </a:lnTo>
                  <a:lnTo>
                    <a:pt x="80825" y="405"/>
                  </a:lnTo>
                  <a:lnTo>
                    <a:pt x="66768" y="0"/>
                  </a:lnTo>
                  <a:lnTo>
                    <a:pt x="53148" y="396"/>
                  </a:lnTo>
                  <a:lnTo>
                    <a:pt x="39327" y="1162"/>
                  </a:lnTo>
                  <a:lnTo>
                    <a:pt x="22976" y="2369"/>
                  </a:lnTo>
                  <a:lnTo>
                    <a:pt x="0" y="418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7991130" y="1291163"/>
              <a:ext cx="94757" cy="119506"/>
            </a:xfrm>
            <a:custGeom>
              <a:avLst/>
              <a:gdLst/>
              <a:ahLst/>
              <a:cxnLst/>
              <a:rect l="0" t="0" r="0" b="0"/>
              <a:pathLst>
                <a:path w="94757" h="119506">
                  <a:moveTo>
                    <a:pt x="0" y="56484"/>
                  </a:moveTo>
                  <a:lnTo>
                    <a:pt x="2933" y="65286"/>
                  </a:lnTo>
                  <a:lnTo>
                    <a:pt x="5715" y="73632"/>
                  </a:lnTo>
                  <a:lnTo>
                    <a:pt x="8620" y="82331"/>
                  </a:lnTo>
                  <a:lnTo>
                    <a:pt x="11832" y="91452"/>
                  </a:lnTo>
                  <a:lnTo>
                    <a:pt x="15647" y="100947"/>
                  </a:lnTo>
                  <a:lnTo>
                    <a:pt x="20139" y="110664"/>
                  </a:lnTo>
                  <a:lnTo>
                    <a:pt x="24358" y="117909"/>
                  </a:lnTo>
                  <a:lnTo>
                    <a:pt x="26498" y="119505"/>
                  </a:lnTo>
                  <a:lnTo>
                    <a:pt x="25958" y="116655"/>
                  </a:lnTo>
                  <a:lnTo>
                    <a:pt x="23435" y="110959"/>
                  </a:lnTo>
                  <a:lnTo>
                    <a:pt x="19906" y="103493"/>
                  </a:lnTo>
                  <a:lnTo>
                    <a:pt x="16009" y="94920"/>
                  </a:lnTo>
                  <a:lnTo>
                    <a:pt x="12213" y="85484"/>
                  </a:lnTo>
                  <a:lnTo>
                    <a:pt x="8947" y="75130"/>
                  </a:lnTo>
                  <a:lnTo>
                    <a:pt x="6381" y="63896"/>
                  </a:lnTo>
                  <a:lnTo>
                    <a:pt x="4805" y="52241"/>
                  </a:lnTo>
                  <a:lnTo>
                    <a:pt x="4718" y="40946"/>
                  </a:lnTo>
                  <a:lnTo>
                    <a:pt x="6260" y="30432"/>
                  </a:lnTo>
                  <a:lnTo>
                    <a:pt x="9583" y="21084"/>
                  </a:lnTo>
                  <a:lnTo>
                    <a:pt x="15011" y="13409"/>
                  </a:lnTo>
                  <a:lnTo>
                    <a:pt x="22511" y="7514"/>
                  </a:lnTo>
                  <a:lnTo>
                    <a:pt x="31613" y="3353"/>
                  </a:lnTo>
                  <a:lnTo>
                    <a:pt x="41625" y="911"/>
                  </a:lnTo>
                  <a:lnTo>
                    <a:pt x="52042" y="0"/>
                  </a:lnTo>
                  <a:lnTo>
                    <a:pt x="62155" y="169"/>
                  </a:lnTo>
                  <a:lnTo>
                    <a:pt x="71945" y="814"/>
                  </a:lnTo>
                  <a:lnTo>
                    <a:pt x="82266" y="1988"/>
                  </a:lnTo>
                  <a:lnTo>
                    <a:pt x="94756" y="384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8152148" y="1284476"/>
              <a:ext cx="103683" cy="144257"/>
            </a:xfrm>
            <a:custGeom>
              <a:avLst/>
              <a:gdLst/>
              <a:ahLst/>
              <a:cxnLst/>
              <a:rect l="0" t="0" r="0" b="0"/>
              <a:pathLst>
                <a:path w="103683" h="144257">
                  <a:moveTo>
                    <a:pt x="7437" y="42114"/>
                  </a:moveTo>
                  <a:lnTo>
                    <a:pt x="4571" y="50983"/>
                  </a:lnTo>
                  <a:lnTo>
                    <a:pt x="2428" y="59969"/>
                  </a:lnTo>
                  <a:lnTo>
                    <a:pt x="835" y="69960"/>
                  </a:lnTo>
                  <a:lnTo>
                    <a:pt x="0" y="80768"/>
                  </a:lnTo>
                  <a:lnTo>
                    <a:pt x="448" y="91931"/>
                  </a:lnTo>
                  <a:lnTo>
                    <a:pt x="2362" y="103127"/>
                  </a:lnTo>
                  <a:lnTo>
                    <a:pt x="5771" y="113894"/>
                  </a:lnTo>
                  <a:lnTo>
                    <a:pt x="10728" y="123582"/>
                  </a:lnTo>
                  <a:lnTo>
                    <a:pt x="17101" y="131927"/>
                  </a:lnTo>
                  <a:lnTo>
                    <a:pt x="24631" y="138527"/>
                  </a:lnTo>
                  <a:lnTo>
                    <a:pt x="33050" y="142687"/>
                  </a:lnTo>
                  <a:lnTo>
                    <a:pt x="42109" y="144256"/>
                  </a:lnTo>
                  <a:lnTo>
                    <a:pt x="51462" y="143378"/>
                  </a:lnTo>
                  <a:lnTo>
                    <a:pt x="60660" y="140214"/>
                  </a:lnTo>
                  <a:lnTo>
                    <a:pt x="69468" y="135089"/>
                  </a:lnTo>
                  <a:lnTo>
                    <a:pt x="77686" y="128415"/>
                  </a:lnTo>
                  <a:lnTo>
                    <a:pt x="85061" y="120582"/>
                  </a:lnTo>
                  <a:lnTo>
                    <a:pt x="91532" y="111909"/>
                  </a:lnTo>
                  <a:lnTo>
                    <a:pt x="96876" y="102478"/>
                  </a:lnTo>
                  <a:lnTo>
                    <a:pt x="100645" y="92163"/>
                  </a:lnTo>
                  <a:lnTo>
                    <a:pt x="102739" y="80968"/>
                  </a:lnTo>
                  <a:lnTo>
                    <a:pt x="103516" y="69047"/>
                  </a:lnTo>
                  <a:lnTo>
                    <a:pt x="103682" y="55147"/>
                  </a:lnTo>
                  <a:lnTo>
                    <a:pt x="103251" y="34694"/>
                  </a:lnTo>
                  <a:lnTo>
                    <a:pt x="102194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8299329" y="1294680"/>
              <a:ext cx="144527" cy="187132"/>
            </a:xfrm>
            <a:custGeom>
              <a:avLst/>
              <a:gdLst/>
              <a:ahLst/>
              <a:cxnLst/>
              <a:rect l="0" t="0" r="0" b="0"/>
              <a:pathLst>
                <a:path w="144527" h="187132">
                  <a:moveTo>
                    <a:pt x="28713" y="52967"/>
                  </a:moveTo>
                  <a:lnTo>
                    <a:pt x="34715" y="58701"/>
                  </a:lnTo>
                  <a:lnTo>
                    <a:pt x="41558" y="62985"/>
                  </a:lnTo>
                  <a:lnTo>
                    <a:pt x="49946" y="66186"/>
                  </a:lnTo>
                  <a:lnTo>
                    <a:pt x="59574" y="68374"/>
                  </a:lnTo>
                  <a:lnTo>
                    <a:pt x="69888" y="69423"/>
                  </a:lnTo>
                  <a:lnTo>
                    <a:pt x="80487" y="69356"/>
                  </a:lnTo>
                  <a:lnTo>
                    <a:pt x="90840" y="68013"/>
                  </a:lnTo>
                  <a:lnTo>
                    <a:pt x="100243" y="64989"/>
                  </a:lnTo>
                  <a:lnTo>
                    <a:pt x="108399" y="60213"/>
                  </a:lnTo>
                  <a:lnTo>
                    <a:pt x="115042" y="53905"/>
                  </a:lnTo>
                  <a:lnTo>
                    <a:pt x="119762" y="46384"/>
                  </a:lnTo>
                  <a:lnTo>
                    <a:pt x="122519" y="37966"/>
                  </a:lnTo>
                  <a:lnTo>
                    <a:pt x="123254" y="29231"/>
                  </a:lnTo>
                  <a:lnTo>
                    <a:pt x="121712" y="20988"/>
                  </a:lnTo>
                  <a:lnTo>
                    <a:pt x="117972" y="13645"/>
                  </a:lnTo>
                  <a:lnTo>
                    <a:pt x="112380" y="7566"/>
                  </a:lnTo>
                  <a:lnTo>
                    <a:pt x="105347" y="3232"/>
                  </a:lnTo>
                  <a:lnTo>
                    <a:pt x="97255" y="731"/>
                  </a:lnTo>
                  <a:lnTo>
                    <a:pt x="88571" y="0"/>
                  </a:lnTo>
                  <a:lnTo>
                    <a:pt x="79830" y="1014"/>
                  </a:lnTo>
                  <a:lnTo>
                    <a:pt x="71327" y="3585"/>
                  </a:lnTo>
                  <a:lnTo>
                    <a:pt x="63145" y="7579"/>
                  </a:lnTo>
                  <a:lnTo>
                    <a:pt x="55262" y="12999"/>
                  </a:lnTo>
                  <a:lnTo>
                    <a:pt x="47624" y="19721"/>
                  </a:lnTo>
                  <a:lnTo>
                    <a:pt x="40171" y="27674"/>
                  </a:lnTo>
                  <a:lnTo>
                    <a:pt x="32852" y="36915"/>
                  </a:lnTo>
                  <a:lnTo>
                    <a:pt x="25637" y="47354"/>
                  </a:lnTo>
                  <a:lnTo>
                    <a:pt x="18825" y="58787"/>
                  </a:lnTo>
                  <a:lnTo>
                    <a:pt x="13008" y="70986"/>
                  </a:lnTo>
                  <a:lnTo>
                    <a:pt x="8432" y="83747"/>
                  </a:lnTo>
                  <a:lnTo>
                    <a:pt x="5021" y="96908"/>
                  </a:lnTo>
                  <a:lnTo>
                    <a:pt x="2567" y="110349"/>
                  </a:lnTo>
                  <a:lnTo>
                    <a:pt x="850" y="123974"/>
                  </a:lnTo>
                  <a:lnTo>
                    <a:pt x="0" y="137394"/>
                  </a:lnTo>
                  <a:lnTo>
                    <a:pt x="479" y="149952"/>
                  </a:lnTo>
                  <a:lnTo>
                    <a:pt x="2438" y="161347"/>
                  </a:lnTo>
                  <a:lnTo>
                    <a:pt x="6059" y="171133"/>
                  </a:lnTo>
                  <a:lnTo>
                    <a:pt x="11694" y="178578"/>
                  </a:lnTo>
                  <a:lnTo>
                    <a:pt x="19338" y="183508"/>
                  </a:lnTo>
                  <a:lnTo>
                    <a:pt x="28539" y="186208"/>
                  </a:lnTo>
                  <a:lnTo>
                    <a:pt x="38616" y="187131"/>
                  </a:lnTo>
                  <a:lnTo>
                    <a:pt x="49088" y="186718"/>
                  </a:lnTo>
                  <a:lnTo>
                    <a:pt x="59539" y="185174"/>
                  </a:lnTo>
                  <a:lnTo>
                    <a:pt x="69547" y="182477"/>
                  </a:lnTo>
                  <a:lnTo>
                    <a:pt x="78942" y="178706"/>
                  </a:lnTo>
                  <a:lnTo>
                    <a:pt x="87741" y="174041"/>
                  </a:lnTo>
                  <a:lnTo>
                    <a:pt x="96044" y="168685"/>
                  </a:lnTo>
                  <a:lnTo>
                    <a:pt x="103964" y="162822"/>
                  </a:lnTo>
                  <a:lnTo>
                    <a:pt x="111492" y="156516"/>
                  </a:lnTo>
                  <a:lnTo>
                    <a:pt x="119343" y="148891"/>
                  </a:lnTo>
                  <a:lnTo>
                    <a:pt x="129327" y="137045"/>
                  </a:lnTo>
                  <a:lnTo>
                    <a:pt x="144526" y="11613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8507026" y="1147606"/>
              <a:ext cx="31586" cy="73700"/>
            </a:xfrm>
            <a:custGeom>
              <a:avLst/>
              <a:gdLst/>
              <a:ahLst/>
              <a:cxnLst/>
              <a:rect l="0" t="0" r="0" b="0"/>
              <a:pathLst>
                <a:path w="31586" h="73700">
                  <a:moveTo>
                    <a:pt x="0" y="73699"/>
                  </a:moveTo>
                  <a:lnTo>
                    <a:pt x="3001" y="62031"/>
                  </a:lnTo>
                  <a:lnTo>
                    <a:pt x="6424" y="51542"/>
                  </a:lnTo>
                  <a:lnTo>
                    <a:pt x="10610" y="41254"/>
                  </a:lnTo>
                  <a:lnTo>
                    <a:pt x="15184" y="31436"/>
                  </a:lnTo>
                  <a:lnTo>
                    <a:pt x="19864" y="21971"/>
                  </a:lnTo>
                  <a:lnTo>
                    <a:pt x="25060" y="12023"/>
                  </a:lnTo>
                  <a:lnTo>
                    <a:pt x="3158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8601782" y="1168663"/>
              <a:ext cx="21058" cy="63172"/>
            </a:xfrm>
            <a:custGeom>
              <a:avLst/>
              <a:gdLst/>
              <a:ahLst/>
              <a:cxnLst/>
              <a:rect l="0" t="0" r="0" b="0"/>
              <a:pathLst>
                <a:path w="21058" h="63172">
                  <a:moveTo>
                    <a:pt x="0" y="63171"/>
                  </a:moveTo>
                  <a:lnTo>
                    <a:pt x="2934" y="54369"/>
                  </a:lnTo>
                  <a:lnTo>
                    <a:pt x="5716" y="46023"/>
                  </a:lnTo>
                  <a:lnTo>
                    <a:pt x="8611" y="37338"/>
                  </a:lnTo>
                  <a:lnTo>
                    <a:pt x="11490" y="28702"/>
                  </a:lnTo>
                  <a:lnTo>
                    <a:pt x="14319" y="20215"/>
                  </a:lnTo>
                  <a:lnTo>
                    <a:pt x="17347" y="11129"/>
                  </a:lnTo>
                  <a:lnTo>
                    <a:pt x="21057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1" name="Group 110"/>
          <p:cNvGrpSpPr/>
          <p:nvPr/>
        </p:nvGrpSpPr>
        <p:grpSpPr>
          <a:xfrm>
            <a:off x="1958315" y="1758259"/>
            <a:ext cx="5738017" cy="446372"/>
            <a:chOff x="1958315" y="1758259"/>
            <a:chExt cx="5738017" cy="446372"/>
          </a:xfrm>
        </p:grpSpPr>
        <p:sp>
          <p:nvSpPr>
            <p:cNvPr id="73" name="Freeform 72"/>
            <p:cNvSpPr/>
            <p:nvPr/>
          </p:nvSpPr>
          <p:spPr>
            <a:xfrm>
              <a:off x="1958315" y="1800373"/>
              <a:ext cx="178971" cy="331229"/>
            </a:xfrm>
            <a:custGeom>
              <a:avLst/>
              <a:gdLst/>
              <a:ahLst/>
              <a:cxnLst/>
              <a:rect l="0" t="0" r="0" b="0"/>
              <a:pathLst>
                <a:path w="178971" h="331229">
                  <a:moveTo>
                    <a:pt x="10514" y="0"/>
                  </a:moveTo>
                  <a:lnTo>
                    <a:pt x="7647" y="11735"/>
                  </a:lnTo>
                  <a:lnTo>
                    <a:pt x="5505" y="22864"/>
                  </a:lnTo>
                  <a:lnTo>
                    <a:pt x="3902" y="34467"/>
                  </a:lnTo>
                  <a:lnTo>
                    <a:pt x="2721" y="46801"/>
                  </a:lnTo>
                  <a:lnTo>
                    <a:pt x="1873" y="60109"/>
                  </a:lnTo>
                  <a:lnTo>
                    <a:pt x="1275" y="74413"/>
                  </a:lnTo>
                  <a:lnTo>
                    <a:pt x="861" y="89418"/>
                  </a:lnTo>
                  <a:lnTo>
                    <a:pt x="577" y="104632"/>
                  </a:lnTo>
                  <a:lnTo>
                    <a:pt x="384" y="119750"/>
                  </a:lnTo>
                  <a:lnTo>
                    <a:pt x="253" y="134661"/>
                  </a:lnTo>
                  <a:lnTo>
                    <a:pt x="164" y="149359"/>
                  </a:lnTo>
                  <a:lnTo>
                    <a:pt x="105" y="163876"/>
                  </a:lnTo>
                  <a:lnTo>
                    <a:pt x="65" y="178252"/>
                  </a:lnTo>
                  <a:lnTo>
                    <a:pt x="39" y="192525"/>
                  </a:lnTo>
                  <a:lnTo>
                    <a:pt x="21" y="206724"/>
                  </a:lnTo>
                  <a:lnTo>
                    <a:pt x="9" y="220872"/>
                  </a:lnTo>
                  <a:lnTo>
                    <a:pt x="1" y="234984"/>
                  </a:lnTo>
                  <a:lnTo>
                    <a:pt x="0" y="249072"/>
                  </a:lnTo>
                  <a:lnTo>
                    <a:pt x="170" y="263144"/>
                  </a:lnTo>
                  <a:lnTo>
                    <a:pt x="815" y="277205"/>
                  </a:lnTo>
                  <a:lnTo>
                    <a:pt x="2081" y="291235"/>
                  </a:lnTo>
                  <a:lnTo>
                    <a:pt x="4424" y="304419"/>
                  </a:lnTo>
                  <a:lnTo>
                    <a:pt x="8665" y="315222"/>
                  </a:lnTo>
                  <a:lnTo>
                    <a:pt x="15075" y="322998"/>
                  </a:lnTo>
                  <a:lnTo>
                    <a:pt x="23297" y="327912"/>
                  </a:lnTo>
                  <a:lnTo>
                    <a:pt x="32643" y="330469"/>
                  </a:lnTo>
                  <a:lnTo>
                    <a:pt x="42591" y="331228"/>
                  </a:lnTo>
                  <a:lnTo>
                    <a:pt x="52844" y="330676"/>
                  </a:lnTo>
                  <a:lnTo>
                    <a:pt x="63245" y="329192"/>
                  </a:lnTo>
                  <a:lnTo>
                    <a:pt x="73716" y="327060"/>
                  </a:lnTo>
                  <a:lnTo>
                    <a:pt x="84221" y="324482"/>
                  </a:lnTo>
                  <a:lnTo>
                    <a:pt x="94740" y="321600"/>
                  </a:lnTo>
                  <a:lnTo>
                    <a:pt x="105266" y="318512"/>
                  </a:lnTo>
                  <a:lnTo>
                    <a:pt x="115794" y="315285"/>
                  </a:lnTo>
                  <a:lnTo>
                    <a:pt x="126323" y="311964"/>
                  </a:lnTo>
                  <a:lnTo>
                    <a:pt x="136839" y="308581"/>
                  </a:lnTo>
                  <a:lnTo>
                    <a:pt x="146886" y="305115"/>
                  </a:lnTo>
                  <a:lnTo>
                    <a:pt x="156562" y="301055"/>
                  </a:lnTo>
                  <a:lnTo>
                    <a:pt x="166715" y="294925"/>
                  </a:lnTo>
                  <a:lnTo>
                    <a:pt x="178970" y="2842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1989886" y="1937243"/>
              <a:ext cx="115814" cy="21058"/>
            </a:xfrm>
            <a:custGeom>
              <a:avLst/>
              <a:gdLst/>
              <a:ahLst/>
              <a:cxnLst/>
              <a:rect l="0" t="0" r="0" b="0"/>
              <a:pathLst>
                <a:path w="115814" h="21058">
                  <a:moveTo>
                    <a:pt x="115813" y="0"/>
                  </a:moveTo>
                  <a:lnTo>
                    <a:pt x="106945" y="2867"/>
                  </a:lnTo>
                  <a:lnTo>
                    <a:pt x="97958" y="5009"/>
                  </a:lnTo>
                  <a:lnTo>
                    <a:pt x="87967" y="6616"/>
                  </a:lnTo>
                  <a:lnTo>
                    <a:pt x="77159" y="7970"/>
                  </a:lnTo>
                  <a:lnTo>
                    <a:pt x="65996" y="9467"/>
                  </a:lnTo>
                  <a:lnTo>
                    <a:pt x="54800" y="11313"/>
                  </a:lnTo>
                  <a:lnTo>
                    <a:pt x="43966" y="13389"/>
                  </a:lnTo>
                  <a:lnTo>
                    <a:pt x="32870" y="15546"/>
                  </a:lnTo>
                  <a:lnTo>
                    <a:pt x="19424" y="17975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1968829" y="1768787"/>
              <a:ext cx="157928" cy="31587"/>
            </a:xfrm>
            <a:custGeom>
              <a:avLst/>
              <a:gdLst/>
              <a:ahLst/>
              <a:cxnLst/>
              <a:rect l="0" t="0" r="0" b="0"/>
              <a:pathLst>
                <a:path w="157928" h="31587">
                  <a:moveTo>
                    <a:pt x="157927" y="0"/>
                  </a:moveTo>
                  <a:lnTo>
                    <a:pt x="149126" y="2934"/>
                  </a:lnTo>
                  <a:lnTo>
                    <a:pt x="140779" y="5716"/>
                  </a:lnTo>
                  <a:lnTo>
                    <a:pt x="132076" y="8611"/>
                  </a:lnTo>
                  <a:lnTo>
                    <a:pt x="122782" y="11479"/>
                  </a:lnTo>
                  <a:lnTo>
                    <a:pt x="112639" y="13995"/>
                  </a:lnTo>
                  <a:lnTo>
                    <a:pt x="101593" y="16011"/>
                  </a:lnTo>
                  <a:lnTo>
                    <a:pt x="89754" y="17696"/>
                  </a:lnTo>
                  <a:lnTo>
                    <a:pt x="77283" y="19439"/>
                  </a:lnTo>
                  <a:lnTo>
                    <a:pt x="64355" y="21460"/>
                  </a:lnTo>
                  <a:lnTo>
                    <a:pt x="51514" y="23659"/>
                  </a:lnTo>
                  <a:lnTo>
                    <a:pt x="38312" y="25913"/>
                  </a:lnTo>
                  <a:lnTo>
                    <a:pt x="22474" y="28424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2179399" y="1958300"/>
              <a:ext cx="84228" cy="147400"/>
            </a:xfrm>
            <a:custGeom>
              <a:avLst/>
              <a:gdLst/>
              <a:ahLst/>
              <a:cxnLst/>
              <a:rect l="0" t="0" r="0" b="0"/>
              <a:pathLst>
                <a:path w="84228" h="147400">
                  <a:moveTo>
                    <a:pt x="84227" y="0"/>
                  </a:moveTo>
                  <a:lnTo>
                    <a:pt x="78427" y="8801"/>
                  </a:lnTo>
                  <a:lnTo>
                    <a:pt x="73503" y="17148"/>
                  </a:lnTo>
                  <a:lnTo>
                    <a:pt x="68996" y="25842"/>
                  </a:lnTo>
                  <a:lnTo>
                    <a:pt x="64602" y="34790"/>
                  </a:lnTo>
                  <a:lnTo>
                    <a:pt x="59940" y="43637"/>
                  </a:lnTo>
                  <a:lnTo>
                    <a:pt x="54830" y="52180"/>
                  </a:lnTo>
                  <a:lnTo>
                    <a:pt x="49425" y="60542"/>
                  </a:lnTo>
                  <a:lnTo>
                    <a:pt x="44101" y="69067"/>
                  </a:lnTo>
                  <a:lnTo>
                    <a:pt x="39072" y="77951"/>
                  </a:lnTo>
                  <a:lnTo>
                    <a:pt x="34221" y="87222"/>
                  </a:lnTo>
                  <a:lnTo>
                    <a:pt x="29203" y="96832"/>
                  </a:lnTo>
                  <a:lnTo>
                    <a:pt x="23838" y="106694"/>
                  </a:lnTo>
                  <a:lnTo>
                    <a:pt x="18398" y="116285"/>
                  </a:lnTo>
                  <a:lnTo>
                    <a:pt x="13005" y="125597"/>
                  </a:lnTo>
                  <a:lnTo>
                    <a:pt x="7179" y="135445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2179399" y="1979357"/>
              <a:ext cx="94757" cy="126343"/>
            </a:xfrm>
            <a:custGeom>
              <a:avLst/>
              <a:gdLst/>
              <a:ahLst/>
              <a:cxnLst/>
              <a:rect l="0" t="0" r="0" b="0"/>
              <a:pathLst>
                <a:path w="94757" h="126343">
                  <a:moveTo>
                    <a:pt x="0" y="0"/>
                  </a:moveTo>
                  <a:lnTo>
                    <a:pt x="5867" y="8869"/>
                  </a:lnTo>
                  <a:lnTo>
                    <a:pt x="11432" y="17855"/>
                  </a:lnTo>
                  <a:lnTo>
                    <a:pt x="17231" y="27841"/>
                  </a:lnTo>
                  <a:lnTo>
                    <a:pt x="23311" y="38477"/>
                  </a:lnTo>
                  <a:lnTo>
                    <a:pt x="29641" y="48992"/>
                  </a:lnTo>
                  <a:lnTo>
                    <a:pt x="36169" y="58943"/>
                  </a:lnTo>
                  <a:lnTo>
                    <a:pt x="42845" y="68230"/>
                  </a:lnTo>
                  <a:lnTo>
                    <a:pt x="49628" y="76918"/>
                  </a:lnTo>
                  <a:lnTo>
                    <a:pt x="56481" y="85123"/>
                  </a:lnTo>
                  <a:lnTo>
                    <a:pt x="63271" y="92857"/>
                  </a:lnTo>
                  <a:lnTo>
                    <a:pt x="70536" y="100874"/>
                  </a:lnTo>
                  <a:lnTo>
                    <a:pt x="80033" y="110999"/>
                  </a:lnTo>
                  <a:lnTo>
                    <a:pt x="94756" y="1263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2389969" y="1895129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2400497" y="2021471"/>
              <a:ext cx="10530" cy="21058"/>
            </a:xfrm>
            <a:custGeom>
              <a:avLst/>
              <a:gdLst/>
              <a:ahLst/>
              <a:cxnLst/>
              <a:rect l="0" t="0" r="0" b="0"/>
              <a:pathLst>
                <a:path w="10530" h="21058">
                  <a:moveTo>
                    <a:pt x="10529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2716352" y="1842487"/>
              <a:ext cx="10529" cy="252685"/>
            </a:xfrm>
            <a:custGeom>
              <a:avLst/>
              <a:gdLst/>
              <a:ahLst/>
              <a:cxnLst/>
              <a:rect l="0" t="0" r="0" b="0"/>
              <a:pathLst>
                <a:path w="10529" h="252685">
                  <a:moveTo>
                    <a:pt x="0" y="0"/>
                  </a:moveTo>
                  <a:lnTo>
                    <a:pt x="0" y="14669"/>
                  </a:lnTo>
                  <a:lnTo>
                    <a:pt x="0" y="28580"/>
                  </a:lnTo>
                  <a:lnTo>
                    <a:pt x="0" y="43082"/>
                  </a:lnTo>
                  <a:lnTo>
                    <a:pt x="0" y="58457"/>
                  </a:lnTo>
                  <a:lnTo>
                    <a:pt x="0" y="74930"/>
                  </a:lnTo>
                  <a:lnTo>
                    <a:pt x="4" y="92494"/>
                  </a:lnTo>
                  <a:lnTo>
                    <a:pt x="177" y="110664"/>
                  </a:lnTo>
                  <a:lnTo>
                    <a:pt x="825" y="128620"/>
                  </a:lnTo>
                  <a:lnTo>
                    <a:pt x="2074" y="145914"/>
                  </a:lnTo>
                  <a:lnTo>
                    <a:pt x="3727" y="162455"/>
                  </a:lnTo>
                  <a:lnTo>
                    <a:pt x="5375" y="178329"/>
                  </a:lnTo>
                  <a:lnTo>
                    <a:pt x="6778" y="193656"/>
                  </a:lnTo>
                  <a:lnTo>
                    <a:pt x="7873" y="207966"/>
                  </a:lnTo>
                  <a:lnTo>
                    <a:pt x="8802" y="221594"/>
                  </a:lnTo>
                  <a:lnTo>
                    <a:pt x="9640" y="235742"/>
                  </a:lnTo>
                  <a:lnTo>
                    <a:pt x="10528" y="2526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2632124" y="1774192"/>
              <a:ext cx="217775" cy="226223"/>
            </a:xfrm>
            <a:custGeom>
              <a:avLst/>
              <a:gdLst/>
              <a:ahLst/>
              <a:cxnLst/>
              <a:rect l="0" t="0" r="0" b="0"/>
              <a:pathLst>
                <a:path w="217775" h="226223">
                  <a:moveTo>
                    <a:pt x="0" y="89352"/>
                  </a:moveTo>
                  <a:lnTo>
                    <a:pt x="3001" y="77751"/>
                  </a:lnTo>
                  <a:lnTo>
                    <a:pt x="6423" y="67902"/>
                  </a:lnTo>
                  <a:lnTo>
                    <a:pt x="10624" y="58901"/>
                  </a:lnTo>
                  <a:lnTo>
                    <a:pt x="15697" y="50632"/>
                  </a:lnTo>
                  <a:lnTo>
                    <a:pt x="21826" y="43254"/>
                  </a:lnTo>
                  <a:lnTo>
                    <a:pt x="29006" y="36779"/>
                  </a:lnTo>
                  <a:lnTo>
                    <a:pt x="36920" y="30927"/>
                  </a:lnTo>
                  <a:lnTo>
                    <a:pt x="45067" y="25225"/>
                  </a:lnTo>
                  <a:lnTo>
                    <a:pt x="53143" y="19392"/>
                  </a:lnTo>
                  <a:lnTo>
                    <a:pt x="61360" y="13659"/>
                  </a:lnTo>
                  <a:lnTo>
                    <a:pt x="70321" y="8642"/>
                  </a:lnTo>
                  <a:lnTo>
                    <a:pt x="80316" y="4644"/>
                  </a:lnTo>
                  <a:lnTo>
                    <a:pt x="91318" y="1808"/>
                  </a:lnTo>
                  <a:lnTo>
                    <a:pt x="103160" y="279"/>
                  </a:lnTo>
                  <a:lnTo>
                    <a:pt x="115645" y="0"/>
                  </a:lnTo>
                  <a:lnTo>
                    <a:pt x="128436" y="932"/>
                  </a:lnTo>
                  <a:lnTo>
                    <a:pt x="141089" y="3146"/>
                  </a:lnTo>
                  <a:lnTo>
                    <a:pt x="153367" y="6561"/>
                  </a:lnTo>
                  <a:lnTo>
                    <a:pt x="165068" y="11141"/>
                  </a:lnTo>
                  <a:lnTo>
                    <a:pt x="175932" y="16963"/>
                  </a:lnTo>
                  <a:lnTo>
                    <a:pt x="185898" y="23963"/>
                  </a:lnTo>
                  <a:lnTo>
                    <a:pt x="194743" y="32273"/>
                  </a:lnTo>
                  <a:lnTo>
                    <a:pt x="202014" y="42286"/>
                  </a:lnTo>
                  <a:lnTo>
                    <a:pt x="207610" y="54058"/>
                  </a:lnTo>
                  <a:lnTo>
                    <a:pt x="211725" y="67200"/>
                  </a:lnTo>
                  <a:lnTo>
                    <a:pt x="214660" y="81084"/>
                  </a:lnTo>
                  <a:lnTo>
                    <a:pt x="216704" y="95264"/>
                  </a:lnTo>
                  <a:lnTo>
                    <a:pt x="217774" y="109189"/>
                  </a:lnTo>
                  <a:lnTo>
                    <a:pt x="217445" y="122153"/>
                  </a:lnTo>
                  <a:lnTo>
                    <a:pt x="215595" y="133870"/>
                  </a:lnTo>
                  <a:lnTo>
                    <a:pt x="212387" y="144568"/>
                  </a:lnTo>
                  <a:lnTo>
                    <a:pt x="208092" y="154761"/>
                  </a:lnTo>
                  <a:lnTo>
                    <a:pt x="202975" y="164801"/>
                  </a:lnTo>
                  <a:lnTo>
                    <a:pt x="197100" y="174532"/>
                  </a:lnTo>
                  <a:lnTo>
                    <a:pt x="190333" y="183395"/>
                  </a:lnTo>
                  <a:lnTo>
                    <a:pt x="182671" y="191137"/>
                  </a:lnTo>
                  <a:lnTo>
                    <a:pt x="174239" y="197811"/>
                  </a:lnTo>
                  <a:lnTo>
                    <a:pt x="165201" y="203603"/>
                  </a:lnTo>
                  <a:lnTo>
                    <a:pt x="155727" y="208715"/>
                  </a:lnTo>
                  <a:lnTo>
                    <a:pt x="146397" y="213179"/>
                  </a:lnTo>
                  <a:lnTo>
                    <a:pt x="137290" y="217290"/>
                  </a:lnTo>
                  <a:lnTo>
                    <a:pt x="127608" y="221413"/>
                  </a:lnTo>
                  <a:lnTo>
                    <a:pt x="115813" y="22622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2832165" y="1928951"/>
              <a:ext cx="115815" cy="153058"/>
            </a:xfrm>
            <a:custGeom>
              <a:avLst/>
              <a:gdLst/>
              <a:ahLst/>
              <a:cxnLst/>
              <a:rect l="0" t="0" r="0" b="0"/>
              <a:pathLst>
                <a:path w="115815" h="153058">
                  <a:moveTo>
                    <a:pt x="0" y="81992"/>
                  </a:moveTo>
                  <a:lnTo>
                    <a:pt x="8869" y="79125"/>
                  </a:lnTo>
                  <a:lnTo>
                    <a:pt x="17855" y="76983"/>
                  </a:lnTo>
                  <a:lnTo>
                    <a:pt x="27846" y="75371"/>
                  </a:lnTo>
                  <a:lnTo>
                    <a:pt x="38654" y="73844"/>
                  </a:lnTo>
                  <a:lnTo>
                    <a:pt x="49817" y="71699"/>
                  </a:lnTo>
                  <a:lnTo>
                    <a:pt x="61018" y="68595"/>
                  </a:lnTo>
                  <a:lnTo>
                    <a:pt x="71957" y="64530"/>
                  </a:lnTo>
                  <a:lnTo>
                    <a:pt x="82293" y="59653"/>
                  </a:lnTo>
                  <a:lnTo>
                    <a:pt x="91888" y="54142"/>
                  </a:lnTo>
                  <a:lnTo>
                    <a:pt x="100141" y="48002"/>
                  </a:lnTo>
                  <a:lnTo>
                    <a:pt x="105949" y="41057"/>
                  </a:lnTo>
                  <a:lnTo>
                    <a:pt x="108920" y="33286"/>
                  </a:lnTo>
                  <a:lnTo>
                    <a:pt x="109135" y="25119"/>
                  </a:lnTo>
                  <a:lnTo>
                    <a:pt x="106779" y="17324"/>
                  </a:lnTo>
                  <a:lnTo>
                    <a:pt x="102233" y="10320"/>
                  </a:lnTo>
                  <a:lnTo>
                    <a:pt x="95964" y="4654"/>
                  </a:lnTo>
                  <a:lnTo>
                    <a:pt x="88410" y="1136"/>
                  </a:lnTo>
                  <a:lnTo>
                    <a:pt x="79932" y="0"/>
                  </a:lnTo>
                  <a:lnTo>
                    <a:pt x="70804" y="1001"/>
                  </a:lnTo>
                  <a:lnTo>
                    <a:pt x="61225" y="3717"/>
                  </a:lnTo>
                  <a:lnTo>
                    <a:pt x="51346" y="7727"/>
                  </a:lnTo>
                  <a:lnTo>
                    <a:pt x="41595" y="12839"/>
                  </a:lnTo>
                  <a:lnTo>
                    <a:pt x="32653" y="19083"/>
                  </a:lnTo>
                  <a:lnTo>
                    <a:pt x="24829" y="26395"/>
                  </a:lnTo>
                  <a:lnTo>
                    <a:pt x="18255" y="34760"/>
                  </a:lnTo>
                  <a:lnTo>
                    <a:pt x="13054" y="44285"/>
                  </a:lnTo>
                  <a:lnTo>
                    <a:pt x="9153" y="54918"/>
                  </a:lnTo>
                  <a:lnTo>
                    <a:pt x="6499" y="66484"/>
                  </a:lnTo>
                  <a:lnTo>
                    <a:pt x="5150" y="78772"/>
                  </a:lnTo>
                  <a:lnTo>
                    <a:pt x="5020" y="91583"/>
                  </a:lnTo>
                  <a:lnTo>
                    <a:pt x="6067" y="104439"/>
                  </a:lnTo>
                  <a:lnTo>
                    <a:pt x="8363" y="116611"/>
                  </a:lnTo>
                  <a:lnTo>
                    <a:pt x="11838" y="127743"/>
                  </a:lnTo>
                  <a:lnTo>
                    <a:pt x="16459" y="137351"/>
                  </a:lnTo>
                  <a:lnTo>
                    <a:pt x="22309" y="144676"/>
                  </a:lnTo>
                  <a:lnTo>
                    <a:pt x="29319" y="149525"/>
                  </a:lnTo>
                  <a:lnTo>
                    <a:pt x="37297" y="152171"/>
                  </a:lnTo>
                  <a:lnTo>
                    <a:pt x="46022" y="153057"/>
                  </a:lnTo>
                  <a:lnTo>
                    <a:pt x="55293" y="152624"/>
                  </a:lnTo>
                  <a:lnTo>
                    <a:pt x="64881" y="151200"/>
                  </a:lnTo>
                  <a:lnTo>
                    <a:pt x="75678" y="148758"/>
                  </a:lnTo>
                  <a:lnTo>
                    <a:pt x="90865" y="143973"/>
                  </a:lnTo>
                  <a:lnTo>
                    <a:pt x="115814" y="13463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2979795" y="1926715"/>
              <a:ext cx="105055" cy="137789"/>
            </a:xfrm>
            <a:custGeom>
              <a:avLst/>
              <a:gdLst/>
              <a:ahLst/>
              <a:cxnLst/>
              <a:rect l="0" t="0" r="0" b="0"/>
              <a:pathLst>
                <a:path w="105055" h="137789">
                  <a:moveTo>
                    <a:pt x="105054" y="0"/>
                  </a:moveTo>
                  <a:lnTo>
                    <a:pt x="93453" y="3000"/>
                  </a:lnTo>
                  <a:lnTo>
                    <a:pt x="83605" y="6423"/>
                  </a:lnTo>
                  <a:lnTo>
                    <a:pt x="74595" y="10619"/>
                  </a:lnTo>
                  <a:lnTo>
                    <a:pt x="65980" y="15519"/>
                  </a:lnTo>
                  <a:lnTo>
                    <a:pt x="57305" y="21000"/>
                  </a:lnTo>
                  <a:lnTo>
                    <a:pt x="48338" y="26936"/>
                  </a:lnTo>
                  <a:lnTo>
                    <a:pt x="39353" y="33370"/>
                  </a:lnTo>
                  <a:lnTo>
                    <a:pt x="31003" y="40517"/>
                  </a:lnTo>
                  <a:lnTo>
                    <a:pt x="23609" y="48434"/>
                  </a:lnTo>
                  <a:lnTo>
                    <a:pt x="17170" y="57038"/>
                  </a:lnTo>
                  <a:lnTo>
                    <a:pt x="11537" y="66192"/>
                  </a:lnTo>
                  <a:lnTo>
                    <a:pt x="6541" y="75758"/>
                  </a:lnTo>
                  <a:lnTo>
                    <a:pt x="2508" y="85622"/>
                  </a:lnTo>
                  <a:lnTo>
                    <a:pt x="228" y="95697"/>
                  </a:lnTo>
                  <a:lnTo>
                    <a:pt x="0" y="105903"/>
                  </a:lnTo>
                  <a:lnTo>
                    <a:pt x="1983" y="115705"/>
                  </a:lnTo>
                  <a:lnTo>
                    <a:pt x="6438" y="124148"/>
                  </a:lnTo>
                  <a:lnTo>
                    <a:pt x="13244" y="130814"/>
                  </a:lnTo>
                  <a:lnTo>
                    <a:pt x="21695" y="135457"/>
                  </a:lnTo>
                  <a:lnTo>
                    <a:pt x="30728" y="137758"/>
                  </a:lnTo>
                  <a:lnTo>
                    <a:pt x="39686" y="137788"/>
                  </a:lnTo>
                  <a:lnTo>
                    <a:pt x="48475" y="136064"/>
                  </a:lnTo>
                  <a:lnTo>
                    <a:pt x="57362" y="133322"/>
                  </a:lnTo>
                  <a:lnTo>
                    <a:pt x="66510" y="130086"/>
                  </a:lnTo>
                  <a:lnTo>
                    <a:pt x="75502" y="126788"/>
                  </a:lnTo>
                  <a:lnTo>
                    <a:pt x="84287" y="123538"/>
                  </a:lnTo>
                  <a:lnTo>
                    <a:pt x="93642" y="120062"/>
                  </a:lnTo>
                  <a:lnTo>
                    <a:pt x="105054" y="1158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3142884" y="1916186"/>
              <a:ext cx="102498" cy="112447"/>
            </a:xfrm>
            <a:custGeom>
              <a:avLst/>
              <a:gdLst/>
              <a:ahLst/>
              <a:cxnLst/>
              <a:rect l="0" t="0" r="0" b="0"/>
              <a:pathLst>
                <a:path w="102498" h="112447">
                  <a:moveTo>
                    <a:pt x="68307" y="0"/>
                  </a:moveTo>
                  <a:lnTo>
                    <a:pt x="56706" y="134"/>
                  </a:lnTo>
                  <a:lnTo>
                    <a:pt x="46858" y="1414"/>
                  </a:lnTo>
                  <a:lnTo>
                    <a:pt x="37857" y="4017"/>
                  </a:lnTo>
                  <a:lnTo>
                    <a:pt x="29588" y="8082"/>
                  </a:lnTo>
                  <a:lnTo>
                    <a:pt x="22209" y="14011"/>
                  </a:lnTo>
                  <a:lnTo>
                    <a:pt x="15744" y="21851"/>
                  </a:lnTo>
                  <a:lnTo>
                    <a:pt x="10238" y="31349"/>
                  </a:lnTo>
                  <a:lnTo>
                    <a:pt x="5832" y="42157"/>
                  </a:lnTo>
                  <a:lnTo>
                    <a:pt x="2506" y="53930"/>
                  </a:lnTo>
                  <a:lnTo>
                    <a:pt x="424" y="66069"/>
                  </a:lnTo>
                  <a:lnTo>
                    <a:pt x="0" y="77750"/>
                  </a:lnTo>
                  <a:lnTo>
                    <a:pt x="1318" y="88549"/>
                  </a:lnTo>
                  <a:lnTo>
                    <a:pt x="4492" y="97932"/>
                  </a:lnTo>
                  <a:lnTo>
                    <a:pt x="9820" y="105106"/>
                  </a:lnTo>
                  <a:lnTo>
                    <a:pt x="17254" y="109848"/>
                  </a:lnTo>
                  <a:lnTo>
                    <a:pt x="26312" y="112253"/>
                  </a:lnTo>
                  <a:lnTo>
                    <a:pt x="36293" y="112446"/>
                  </a:lnTo>
                  <a:lnTo>
                    <a:pt x="46700" y="110724"/>
                  </a:lnTo>
                  <a:lnTo>
                    <a:pt x="57107" y="107319"/>
                  </a:lnTo>
                  <a:lnTo>
                    <a:pt x="67087" y="102301"/>
                  </a:lnTo>
                  <a:lnTo>
                    <a:pt x="76453" y="95853"/>
                  </a:lnTo>
                  <a:lnTo>
                    <a:pt x="84893" y="88086"/>
                  </a:lnTo>
                  <a:lnTo>
                    <a:pt x="91891" y="78970"/>
                  </a:lnTo>
                  <a:lnTo>
                    <a:pt x="97294" y="68624"/>
                  </a:lnTo>
                  <a:lnTo>
                    <a:pt x="100940" y="57592"/>
                  </a:lnTo>
                  <a:lnTo>
                    <a:pt x="102497" y="46728"/>
                  </a:lnTo>
                  <a:lnTo>
                    <a:pt x="101984" y="36508"/>
                  </a:lnTo>
                  <a:lnTo>
                    <a:pt x="99438" y="27330"/>
                  </a:lnTo>
                  <a:lnTo>
                    <a:pt x="94174" y="18791"/>
                  </a:lnTo>
                  <a:lnTo>
                    <a:pt x="82380" y="10146"/>
                  </a:lnTo>
                  <a:lnTo>
                    <a:pt x="57779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3337533" y="1905658"/>
              <a:ext cx="107890" cy="157928"/>
            </a:xfrm>
            <a:custGeom>
              <a:avLst/>
              <a:gdLst/>
              <a:ahLst/>
              <a:cxnLst/>
              <a:rect l="0" t="0" r="0" b="0"/>
              <a:pathLst>
                <a:path w="107890" h="157928">
                  <a:moveTo>
                    <a:pt x="84228" y="0"/>
                  </a:moveTo>
                  <a:lnTo>
                    <a:pt x="72627" y="134"/>
                  </a:lnTo>
                  <a:lnTo>
                    <a:pt x="62779" y="1414"/>
                  </a:lnTo>
                  <a:lnTo>
                    <a:pt x="53769" y="4007"/>
                  </a:lnTo>
                  <a:lnTo>
                    <a:pt x="45155" y="7727"/>
                  </a:lnTo>
                  <a:lnTo>
                    <a:pt x="36479" y="12360"/>
                  </a:lnTo>
                  <a:lnTo>
                    <a:pt x="27536" y="17707"/>
                  </a:lnTo>
                  <a:lnTo>
                    <a:pt x="19500" y="24068"/>
                  </a:lnTo>
                  <a:lnTo>
                    <a:pt x="15746" y="31465"/>
                  </a:lnTo>
                  <a:lnTo>
                    <a:pt x="17826" y="38280"/>
                  </a:lnTo>
                  <a:lnTo>
                    <a:pt x="23859" y="43256"/>
                  </a:lnTo>
                  <a:lnTo>
                    <a:pt x="32283" y="46897"/>
                  </a:lnTo>
                  <a:lnTo>
                    <a:pt x="41965" y="50324"/>
                  </a:lnTo>
                  <a:lnTo>
                    <a:pt x="52228" y="54206"/>
                  </a:lnTo>
                  <a:lnTo>
                    <a:pt x="62566" y="58748"/>
                  </a:lnTo>
                  <a:lnTo>
                    <a:pt x="72512" y="63922"/>
                  </a:lnTo>
                  <a:lnTo>
                    <a:pt x="81861" y="69624"/>
                  </a:lnTo>
                  <a:lnTo>
                    <a:pt x="90293" y="76057"/>
                  </a:lnTo>
                  <a:lnTo>
                    <a:pt x="97287" y="83727"/>
                  </a:lnTo>
                  <a:lnTo>
                    <a:pt x="102688" y="92802"/>
                  </a:lnTo>
                  <a:lnTo>
                    <a:pt x="106333" y="102826"/>
                  </a:lnTo>
                  <a:lnTo>
                    <a:pt x="107889" y="112939"/>
                  </a:lnTo>
                  <a:lnTo>
                    <a:pt x="107367" y="122618"/>
                  </a:lnTo>
                  <a:lnTo>
                    <a:pt x="104577" y="131385"/>
                  </a:lnTo>
                  <a:lnTo>
                    <a:pt x="98981" y="138662"/>
                  </a:lnTo>
                  <a:lnTo>
                    <a:pt x="90554" y="144290"/>
                  </a:lnTo>
                  <a:lnTo>
                    <a:pt x="79846" y="148440"/>
                  </a:lnTo>
                  <a:lnTo>
                    <a:pt x="67687" y="151407"/>
                  </a:lnTo>
                  <a:lnTo>
                    <a:pt x="54718" y="153484"/>
                  </a:lnTo>
                  <a:lnTo>
                    <a:pt x="41916" y="154920"/>
                  </a:lnTo>
                  <a:lnTo>
                    <a:pt x="29422" y="156058"/>
                  </a:lnTo>
                  <a:lnTo>
                    <a:pt x="16151" y="157003"/>
                  </a:lnTo>
                  <a:lnTo>
                    <a:pt x="0" y="1579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3842901" y="1810901"/>
              <a:ext cx="21058" cy="263214"/>
            </a:xfrm>
            <a:custGeom>
              <a:avLst/>
              <a:gdLst/>
              <a:ahLst/>
              <a:cxnLst/>
              <a:rect l="0" t="0" r="0" b="0"/>
              <a:pathLst>
                <a:path w="21058" h="263214">
                  <a:moveTo>
                    <a:pt x="21057" y="0"/>
                  </a:moveTo>
                  <a:lnTo>
                    <a:pt x="18191" y="11869"/>
                  </a:lnTo>
                  <a:lnTo>
                    <a:pt x="16048" y="24279"/>
                  </a:lnTo>
                  <a:lnTo>
                    <a:pt x="14446" y="38461"/>
                  </a:lnTo>
                  <a:lnTo>
                    <a:pt x="13265" y="53996"/>
                  </a:lnTo>
                  <a:lnTo>
                    <a:pt x="12416" y="69992"/>
                  </a:lnTo>
                  <a:lnTo>
                    <a:pt x="11819" y="85875"/>
                  </a:lnTo>
                  <a:lnTo>
                    <a:pt x="11405" y="101423"/>
                  </a:lnTo>
                  <a:lnTo>
                    <a:pt x="11120" y="116609"/>
                  </a:lnTo>
                  <a:lnTo>
                    <a:pt x="10927" y="131483"/>
                  </a:lnTo>
                  <a:lnTo>
                    <a:pt x="10796" y="146113"/>
                  </a:lnTo>
                  <a:lnTo>
                    <a:pt x="10708" y="160563"/>
                  </a:lnTo>
                  <a:lnTo>
                    <a:pt x="10644" y="174880"/>
                  </a:lnTo>
                  <a:lnTo>
                    <a:pt x="10431" y="188938"/>
                  </a:lnTo>
                  <a:lnTo>
                    <a:pt x="9756" y="202458"/>
                  </a:lnTo>
                  <a:lnTo>
                    <a:pt x="8490" y="215317"/>
                  </a:lnTo>
                  <a:lnTo>
                    <a:pt x="6817" y="227111"/>
                  </a:lnTo>
                  <a:lnTo>
                    <a:pt x="4981" y="238230"/>
                  </a:lnTo>
                  <a:lnTo>
                    <a:pt x="2819" y="249650"/>
                  </a:lnTo>
                  <a:lnTo>
                    <a:pt x="0" y="2632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3758673" y="1760173"/>
              <a:ext cx="230525" cy="339611"/>
            </a:xfrm>
            <a:custGeom>
              <a:avLst/>
              <a:gdLst/>
              <a:ahLst/>
              <a:cxnLst/>
              <a:rect l="0" t="0" r="0" b="0"/>
              <a:pathLst>
                <a:path w="230525" h="339611">
                  <a:moveTo>
                    <a:pt x="0" y="50728"/>
                  </a:moveTo>
                  <a:lnTo>
                    <a:pt x="5935" y="44861"/>
                  </a:lnTo>
                  <a:lnTo>
                    <a:pt x="12139" y="39296"/>
                  </a:lnTo>
                  <a:lnTo>
                    <a:pt x="19235" y="33502"/>
                  </a:lnTo>
                  <a:lnTo>
                    <a:pt x="27175" y="27594"/>
                  </a:lnTo>
                  <a:lnTo>
                    <a:pt x="35822" y="21912"/>
                  </a:lnTo>
                  <a:lnTo>
                    <a:pt x="45021" y="16642"/>
                  </a:lnTo>
                  <a:lnTo>
                    <a:pt x="54793" y="11964"/>
                  </a:lnTo>
                  <a:lnTo>
                    <a:pt x="65331" y="8127"/>
                  </a:lnTo>
                  <a:lnTo>
                    <a:pt x="76678" y="5178"/>
                  </a:lnTo>
                  <a:lnTo>
                    <a:pt x="88737" y="3012"/>
                  </a:lnTo>
                  <a:lnTo>
                    <a:pt x="101363" y="1469"/>
                  </a:lnTo>
                  <a:lnTo>
                    <a:pt x="114404" y="398"/>
                  </a:lnTo>
                  <a:lnTo>
                    <a:pt x="127415" y="0"/>
                  </a:lnTo>
                  <a:lnTo>
                    <a:pt x="139691" y="788"/>
                  </a:lnTo>
                  <a:lnTo>
                    <a:pt x="150912" y="2946"/>
                  </a:lnTo>
                  <a:lnTo>
                    <a:pt x="161259" y="6191"/>
                  </a:lnTo>
                  <a:lnTo>
                    <a:pt x="171208" y="9979"/>
                  </a:lnTo>
                  <a:lnTo>
                    <a:pt x="181083" y="13942"/>
                  </a:lnTo>
                  <a:lnTo>
                    <a:pt x="190699" y="18229"/>
                  </a:lnTo>
                  <a:lnTo>
                    <a:pt x="199485" y="23391"/>
                  </a:lnTo>
                  <a:lnTo>
                    <a:pt x="207166" y="29678"/>
                  </a:lnTo>
                  <a:lnTo>
                    <a:pt x="213460" y="37036"/>
                  </a:lnTo>
                  <a:lnTo>
                    <a:pt x="217931" y="45279"/>
                  </a:lnTo>
                  <a:lnTo>
                    <a:pt x="220522" y="54193"/>
                  </a:lnTo>
                  <a:lnTo>
                    <a:pt x="221311" y="63433"/>
                  </a:lnTo>
                  <a:lnTo>
                    <a:pt x="220336" y="72549"/>
                  </a:lnTo>
                  <a:lnTo>
                    <a:pt x="217794" y="81304"/>
                  </a:lnTo>
                  <a:lnTo>
                    <a:pt x="213989" y="89656"/>
                  </a:lnTo>
                  <a:lnTo>
                    <a:pt x="209228" y="97651"/>
                  </a:lnTo>
                  <a:lnTo>
                    <a:pt x="203766" y="105364"/>
                  </a:lnTo>
                  <a:lnTo>
                    <a:pt x="197644" y="112868"/>
                  </a:lnTo>
                  <a:lnTo>
                    <a:pt x="190703" y="120220"/>
                  </a:lnTo>
                  <a:lnTo>
                    <a:pt x="182917" y="127457"/>
                  </a:lnTo>
                  <a:lnTo>
                    <a:pt x="174231" y="134285"/>
                  </a:lnTo>
                  <a:lnTo>
                    <a:pt x="164490" y="140112"/>
                  </a:lnTo>
                  <a:lnTo>
                    <a:pt x="153809" y="144707"/>
                  </a:lnTo>
                  <a:lnTo>
                    <a:pt x="145801" y="148570"/>
                  </a:lnTo>
                  <a:lnTo>
                    <a:pt x="144491" y="152194"/>
                  </a:lnTo>
                  <a:lnTo>
                    <a:pt x="147990" y="155398"/>
                  </a:lnTo>
                  <a:lnTo>
                    <a:pt x="154147" y="158538"/>
                  </a:lnTo>
                  <a:lnTo>
                    <a:pt x="161476" y="162131"/>
                  </a:lnTo>
                  <a:lnTo>
                    <a:pt x="169172" y="166409"/>
                  </a:lnTo>
                  <a:lnTo>
                    <a:pt x="176885" y="171366"/>
                  </a:lnTo>
                  <a:lnTo>
                    <a:pt x="184486" y="176893"/>
                  </a:lnTo>
                  <a:lnTo>
                    <a:pt x="191953" y="182863"/>
                  </a:lnTo>
                  <a:lnTo>
                    <a:pt x="199300" y="189323"/>
                  </a:lnTo>
                  <a:lnTo>
                    <a:pt x="206552" y="196488"/>
                  </a:lnTo>
                  <a:lnTo>
                    <a:pt x="213720" y="204419"/>
                  </a:lnTo>
                  <a:lnTo>
                    <a:pt x="220332" y="213032"/>
                  </a:lnTo>
                  <a:lnTo>
                    <a:pt x="225483" y="222192"/>
                  </a:lnTo>
                  <a:lnTo>
                    <a:pt x="228794" y="231762"/>
                  </a:lnTo>
                  <a:lnTo>
                    <a:pt x="230371" y="241629"/>
                  </a:lnTo>
                  <a:lnTo>
                    <a:pt x="230524" y="251706"/>
                  </a:lnTo>
                  <a:lnTo>
                    <a:pt x="229586" y="261923"/>
                  </a:lnTo>
                  <a:lnTo>
                    <a:pt x="227688" y="272071"/>
                  </a:lnTo>
                  <a:lnTo>
                    <a:pt x="224752" y="281812"/>
                  </a:lnTo>
                  <a:lnTo>
                    <a:pt x="220816" y="290994"/>
                  </a:lnTo>
                  <a:lnTo>
                    <a:pt x="215870" y="299634"/>
                  </a:lnTo>
                  <a:lnTo>
                    <a:pt x="209794" y="307824"/>
                  </a:lnTo>
                  <a:lnTo>
                    <a:pt x="202621" y="315659"/>
                  </a:lnTo>
                  <a:lnTo>
                    <a:pt x="194192" y="322905"/>
                  </a:lnTo>
                  <a:lnTo>
                    <a:pt x="184099" y="329020"/>
                  </a:lnTo>
                  <a:lnTo>
                    <a:pt x="172273" y="333795"/>
                  </a:lnTo>
                  <a:lnTo>
                    <a:pt x="159095" y="337171"/>
                  </a:lnTo>
                  <a:lnTo>
                    <a:pt x="145186" y="339070"/>
                  </a:lnTo>
                  <a:lnTo>
                    <a:pt x="130982" y="339610"/>
                  </a:lnTo>
                  <a:lnTo>
                    <a:pt x="116700" y="339195"/>
                  </a:lnTo>
                  <a:lnTo>
                    <a:pt x="102433" y="338393"/>
                  </a:lnTo>
                  <a:lnTo>
                    <a:pt x="88222" y="337561"/>
                  </a:lnTo>
                  <a:lnTo>
                    <a:pt x="74484" y="336654"/>
                  </a:lnTo>
                  <a:lnTo>
                    <a:pt x="60565" y="335129"/>
                  </a:lnTo>
                  <a:lnTo>
                    <a:pt x="44125" y="331741"/>
                  </a:lnTo>
                  <a:lnTo>
                    <a:pt x="21057" y="3244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4064000" y="1958300"/>
              <a:ext cx="1" cy="115815"/>
            </a:xfrm>
            <a:custGeom>
              <a:avLst/>
              <a:gdLst/>
              <a:ahLst/>
              <a:cxnLst/>
              <a:rect l="0" t="0" r="0" b="0"/>
              <a:pathLst>
                <a:path w="1" h="115815">
                  <a:moveTo>
                    <a:pt x="0" y="0"/>
                  </a:moveTo>
                  <a:lnTo>
                    <a:pt x="0" y="14602"/>
                  </a:lnTo>
                  <a:lnTo>
                    <a:pt x="0" y="27873"/>
                  </a:lnTo>
                  <a:lnTo>
                    <a:pt x="0" y="41065"/>
                  </a:lnTo>
                  <a:lnTo>
                    <a:pt x="0" y="54166"/>
                  </a:lnTo>
                  <a:lnTo>
                    <a:pt x="0" y="68263"/>
                  </a:lnTo>
                  <a:lnTo>
                    <a:pt x="0" y="86836"/>
                  </a:lnTo>
                  <a:lnTo>
                    <a:pt x="0" y="1158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4064000" y="1842487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4154144" y="1789844"/>
              <a:ext cx="15142" cy="284271"/>
            </a:xfrm>
            <a:custGeom>
              <a:avLst/>
              <a:gdLst/>
              <a:ahLst/>
              <a:cxnLst/>
              <a:rect l="0" t="0" r="0" b="0"/>
              <a:pathLst>
                <a:path w="15142" h="284271">
                  <a:moveTo>
                    <a:pt x="4612" y="0"/>
                  </a:moveTo>
                  <a:lnTo>
                    <a:pt x="1812" y="8936"/>
                  </a:lnTo>
                  <a:lnTo>
                    <a:pt x="310" y="18563"/>
                  </a:lnTo>
                  <a:lnTo>
                    <a:pt x="0" y="29855"/>
                  </a:lnTo>
                  <a:lnTo>
                    <a:pt x="506" y="42695"/>
                  </a:lnTo>
                  <a:lnTo>
                    <a:pt x="1325" y="56823"/>
                  </a:lnTo>
                  <a:lnTo>
                    <a:pt x="2146" y="71948"/>
                  </a:lnTo>
                  <a:lnTo>
                    <a:pt x="3002" y="87809"/>
                  </a:lnTo>
                  <a:lnTo>
                    <a:pt x="4177" y="104197"/>
                  </a:lnTo>
                  <a:lnTo>
                    <a:pt x="5812" y="120950"/>
                  </a:lnTo>
                  <a:lnTo>
                    <a:pt x="7739" y="137789"/>
                  </a:lnTo>
                  <a:lnTo>
                    <a:pt x="9579" y="154327"/>
                  </a:lnTo>
                  <a:lnTo>
                    <a:pt x="11114" y="170378"/>
                  </a:lnTo>
                  <a:lnTo>
                    <a:pt x="12297" y="185937"/>
                  </a:lnTo>
                  <a:lnTo>
                    <a:pt x="13165" y="201079"/>
                  </a:lnTo>
                  <a:lnTo>
                    <a:pt x="13785" y="215884"/>
                  </a:lnTo>
                  <a:lnTo>
                    <a:pt x="14218" y="230025"/>
                  </a:lnTo>
                  <a:lnTo>
                    <a:pt x="14564" y="244258"/>
                  </a:lnTo>
                  <a:lnTo>
                    <a:pt x="14854" y="260954"/>
                  </a:lnTo>
                  <a:lnTo>
                    <a:pt x="15141" y="2842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4232455" y="1789844"/>
              <a:ext cx="10530" cy="273742"/>
            </a:xfrm>
            <a:custGeom>
              <a:avLst/>
              <a:gdLst/>
              <a:ahLst/>
              <a:cxnLst/>
              <a:rect l="0" t="0" r="0" b="0"/>
              <a:pathLst>
                <a:path w="10530" h="273742">
                  <a:moveTo>
                    <a:pt x="0" y="0"/>
                  </a:moveTo>
                  <a:lnTo>
                    <a:pt x="1" y="14669"/>
                  </a:lnTo>
                  <a:lnTo>
                    <a:pt x="1" y="28580"/>
                  </a:lnTo>
                  <a:lnTo>
                    <a:pt x="6" y="43078"/>
                  </a:lnTo>
                  <a:lnTo>
                    <a:pt x="178" y="58280"/>
                  </a:lnTo>
                  <a:lnTo>
                    <a:pt x="826" y="74105"/>
                  </a:lnTo>
                  <a:lnTo>
                    <a:pt x="2075" y="90425"/>
                  </a:lnTo>
                  <a:lnTo>
                    <a:pt x="3727" y="107115"/>
                  </a:lnTo>
                  <a:lnTo>
                    <a:pt x="5376" y="124071"/>
                  </a:lnTo>
                  <a:lnTo>
                    <a:pt x="6778" y="141210"/>
                  </a:lnTo>
                  <a:lnTo>
                    <a:pt x="7871" y="158312"/>
                  </a:lnTo>
                  <a:lnTo>
                    <a:pt x="8680" y="175026"/>
                  </a:lnTo>
                  <a:lnTo>
                    <a:pt x="9258" y="191187"/>
                  </a:lnTo>
                  <a:lnTo>
                    <a:pt x="9663" y="206590"/>
                  </a:lnTo>
                  <a:lnTo>
                    <a:pt x="9987" y="222625"/>
                  </a:lnTo>
                  <a:lnTo>
                    <a:pt x="10260" y="242936"/>
                  </a:lnTo>
                  <a:lnTo>
                    <a:pt x="10529" y="2737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4445739" y="1884601"/>
              <a:ext cx="213792" cy="160911"/>
            </a:xfrm>
            <a:custGeom>
              <a:avLst/>
              <a:gdLst/>
              <a:ahLst/>
              <a:cxnLst/>
              <a:rect l="0" t="0" r="0" b="0"/>
              <a:pathLst>
                <a:path w="213792" h="160911">
                  <a:moveTo>
                    <a:pt x="7815" y="42114"/>
                  </a:moveTo>
                  <a:lnTo>
                    <a:pt x="4949" y="50982"/>
                  </a:lnTo>
                  <a:lnTo>
                    <a:pt x="2806" y="59969"/>
                  </a:lnTo>
                  <a:lnTo>
                    <a:pt x="1208" y="69964"/>
                  </a:lnTo>
                  <a:lnTo>
                    <a:pt x="200" y="80945"/>
                  </a:lnTo>
                  <a:lnTo>
                    <a:pt x="0" y="92756"/>
                  </a:lnTo>
                  <a:lnTo>
                    <a:pt x="660" y="105206"/>
                  </a:lnTo>
                  <a:lnTo>
                    <a:pt x="2244" y="117798"/>
                  </a:lnTo>
                  <a:lnTo>
                    <a:pt x="4905" y="129782"/>
                  </a:lnTo>
                  <a:lnTo>
                    <a:pt x="8625" y="140779"/>
                  </a:lnTo>
                  <a:lnTo>
                    <a:pt x="13412" y="150125"/>
                  </a:lnTo>
                  <a:lnTo>
                    <a:pt x="19372" y="156741"/>
                  </a:lnTo>
                  <a:lnTo>
                    <a:pt x="26451" y="160290"/>
                  </a:lnTo>
                  <a:lnTo>
                    <a:pt x="34306" y="160910"/>
                  </a:lnTo>
                  <a:lnTo>
                    <a:pt x="42416" y="158833"/>
                  </a:lnTo>
                  <a:lnTo>
                    <a:pt x="50455" y="154478"/>
                  </a:lnTo>
                  <a:lnTo>
                    <a:pt x="58140" y="148339"/>
                  </a:lnTo>
                  <a:lnTo>
                    <a:pt x="65148" y="140873"/>
                  </a:lnTo>
                  <a:lnTo>
                    <a:pt x="71393" y="132487"/>
                  </a:lnTo>
                  <a:lnTo>
                    <a:pt x="77505" y="124678"/>
                  </a:lnTo>
                  <a:lnTo>
                    <a:pt x="84390" y="120665"/>
                  </a:lnTo>
                  <a:lnTo>
                    <a:pt x="91635" y="121473"/>
                  </a:lnTo>
                  <a:lnTo>
                    <a:pt x="98482" y="125003"/>
                  </a:lnTo>
                  <a:lnTo>
                    <a:pt x="105189" y="129773"/>
                  </a:lnTo>
                  <a:lnTo>
                    <a:pt x="112300" y="134859"/>
                  </a:lnTo>
                  <a:lnTo>
                    <a:pt x="120074" y="139798"/>
                  </a:lnTo>
                  <a:lnTo>
                    <a:pt x="128522" y="143951"/>
                  </a:lnTo>
                  <a:lnTo>
                    <a:pt x="137540" y="146389"/>
                  </a:lnTo>
                  <a:lnTo>
                    <a:pt x="146996" y="146767"/>
                  </a:lnTo>
                  <a:lnTo>
                    <a:pt x="156609" y="145073"/>
                  </a:lnTo>
                  <a:lnTo>
                    <a:pt x="165979" y="141354"/>
                  </a:lnTo>
                  <a:lnTo>
                    <a:pt x="174902" y="135845"/>
                  </a:lnTo>
                  <a:lnTo>
                    <a:pt x="183198" y="128573"/>
                  </a:lnTo>
                  <a:lnTo>
                    <a:pt x="190623" y="119274"/>
                  </a:lnTo>
                  <a:lnTo>
                    <a:pt x="197131" y="107989"/>
                  </a:lnTo>
                  <a:lnTo>
                    <a:pt x="202672" y="95176"/>
                  </a:lnTo>
                  <a:lnTo>
                    <a:pt x="207103" y="81514"/>
                  </a:lnTo>
                  <a:lnTo>
                    <a:pt x="210452" y="67489"/>
                  </a:lnTo>
                  <a:lnTo>
                    <a:pt x="212695" y="53758"/>
                  </a:lnTo>
                  <a:lnTo>
                    <a:pt x="213791" y="39787"/>
                  </a:lnTo>
                  <a:lnTo>
                    <a:pt x="212720" y="23240"/>
                  </a:lnTo>
                  <a:lnTo>
                    <a:pt x="207857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4693473" y="1918741"/>
              <a:ext cx="191751" cy="113260"/>
            </a:xfrm>
            <a:custGeom>
              <a:avLst/>
              <a:gdLst/>
              <a:ahLst/>
              <a:cxnLst/>
              <a:rect l="0" t="0" r="0" b="0"/>
              <a:pathLst>
                <a:path w="191751" h="113260">
                  <a:moveTo>
                    <a:pt x="75936" y="39559"/>
                  </a:moveTo>
                  <a:lnTo>
                    <a:pt x="72869" y="28025"/>
                  </a:lnTo>
                  <a:lnTo>
                    <a:pt x="68806" y="18817"/>
                  </a:lnTo>
                  <a:lnTo>
                    <a:pt x="63317" y="11122"/>
                  </a:lnTo>
                  <a:lnTo>
                    <a:pt x="56730" y="5058"/>
                  </a:lnTo>
                  <a:lnTo>
                    <a:pt x="49581" y="1292"/>
                  </a:lnTo>
                  <a:lnTo>
                    <a:pt x="42242" y="0"/>
                  </a:lnTo>
                  <a:lnTo>
                    <a:pt x="35055" y="1069"/>
                  </a:lnTo>
                  <a:lnTo>
                    <a:pt x="28394" y="4363"/>
                  </a:lnTo>
                  <a:lnTo>
                    <a:pt x="22404" y="9575"/>
                  </a:lnTo>
                  <a:lnTo>
                    <a:pt x="17045" y="16308"/>
                  </a:lnTo>
                  <a:lnTo>
                    <a:pt x="12204" y="24181"/>
                  </a:lnTo>
                  <a:lnTo>
                    <a:pt x="7768" y="32877"/>
                  </a:lnTo>
                  <a:lnTo>
                    <a:pt x="3957" y="42153"/>
                  </a:lnTo>
                  <a:lnTo>
                    <a:pt x="1300" y="51832"/>
                  </a:lnTo>
                  <a:lnTo>
                    <a:pt x="0" y="61781"/>
                  </a:lnTo>
                  <a:lnTo>
                    <a:pt x="111" y="71751"/>
                  </a:lnTo>
                  <a:lnTo>
                    <a:pt x="1705" y="81372"/>
                  </a:lnTo>
                  <a:lnTo>
                    <a:pt x="4673" y="90459"/>
                  </a:lnTo>
                  <a:lnTo>
                    <a:pt x="8937" y="98528"/>
                  </a:lnTo>
                  <a:lnTo>
                    <a:pt x="14540" y="104737"/>
                  </a:lnTo>
                  <a:lnTo>
                    <a:pt x="21375" y="108788"/>
                  </a:lnTo>
                  <a:lnTo>
                    <a:pt x="29065" y="110542"/>
                  </a:lnTo>
                  <a:lnTo>
                    <a:pt x="37063" y="109756"/>
                  </a:lnTo>
                  <a:lnTo>
                    <a:pt x="45029" y="106560"/>
                  </a:lnTo>
                  <a:lnTo>
                    <a:pt x="52663" y="101350"/>
                  </a:lnTo>
                  <a:lnTo>
                    <a:pt x="59637" y="94581"/>
                  </a:lnTo>
                  <a:lnTo>
                    <a:pt x="65872" y="86698"/>
                  </a:lnTo>
                  <a:lnTo>
                    <a:pt x="72399" y="79236"/>
                  </a:lnTo>
                  <a:lnTo>
                    <a:pt x="79905" y="74734"/>
                  </a:lnTo>
                  <a:lnTo>
                    <a:pt x="87458" y="73980"/>
                  </a:lnTo>
                  <a:lnTo>
                    <a:pt x="95177" y="76085"/>
                  </a:lnTo>
                  <a:lnTo>
                    <a:pt x="103336" y="80034"/>
                  </a:lnTo>
                  <a:lnTo>
                    <a:pt x="112019" y="84957"/>
                  </a:lnTo>
                  <a:lnTo>
                    <a:pt x="121182" y="90110"/>
                  </a:lnTo>
                  <a:lnTo>
                    <a:pt x="130729" y="95092"/>
                  </a:lnTo>
                  <a:lnTo>
                    <a:pt x="140492" y="99623"/>
                  </a:lnTo>
                  <a:lnTo>
                    <a:pt x="151420" y="103863"/>
                  </a:lnTo>
                  <a:lnTo>
                    <a:pt x="166709" y="108177"/>
                  </a:lnTo>
                  <a:lnTo>
                    <a:pt x="191750" y="11325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4864165" y="1884601"/>
              <a:ext cx="115815" cy="154620"/>
            </a:xfrm>
            <a:custGeom>
              <a:avLst/>
              <a:gdLst/>
              <a:ahLst/>
              <a:cxnLst/>
              <a:rect l="0" t="0" r="0" b="0"/>
              <a:pathLst>
                <a:path w="115815" h="154620">
                  <a:moveTo>
                    <a:pt x="115814" y="0"/>
                  </a:moveTo>
                  <a:lnTo>
                    <a:pt x="104079" y="67"/>
                  </a:lnTo>
                  <a:lnTo>
                    <a:pt x="92950" y="707"/>
                  </a:lnTo>
                  <a:lnTo>
                    <a:pt x="81361" y="2008"/>
                  </a:lnTo>
                  <a:lnTo>
                    <a:pt x="69545" y="4041"/>
                  </a:lnTo>
                  <a:lnTo>
                    <a:pt x="58182" y="7006"/>
                  </a:lnTo>
                  <a:lnTo>
                    <a:pt x="47637" y="10930"/>
                  </a:lnTo>
                  <a:lnTo>
                    <a:pt x="38109" y="15852"/>
                  </a:lnTo>
                  <a:lnTo>
                    <a:pt x="29785" y="21904"/>
                  </a:lnTo>
                  <a:lnTo>
                    <a:pt x="22680" y="29050"/>
                  </a:lnTo>
                  <a:lnTo>
                    <a:pt x="18182" y="37165"/>
                  </a:lnTo>
                  <a:lnTo>
                    <a:pt x="18165" y="45075"/>
                  </a:lnTo>
                  <a:lnTo>
                    <a:pt x="21960" y="51424"/>
                  </a:lnTo>
                  <a:lnTo>
                    <a:pt x="28298" y="56826"/>
                  </a:lnTo>
                  <a:lnTo>
                    <a:pt x="36216" y="62048"/>
                  </a:lnTo>
                  <a:lnTo>
                    <a:pt x="45101" y="67317"/>
                  </a:lnTo>
                  <a:lnTo>
                    <a:pt x="54585" y="72440"/>
                  </a:lnTo>
                  <a:lnTo>
                    <a:pt x="64433" y="77286"/>
                  </a:lnTo>
                  <a:lnTo>
                    <a:pt x="74180" y="82157"/>
                  </a:lnTo>
                  <a:lnTo>
                    <a:pt x="83127" y="87706"/>
                  </a:lnTo>
                  <a:lnTo>
                    <a:pt x="90949" y="94251"/>
                  </a:lnTo>
                  <a:lnTo>
                    <a:pt x="97186" y="101780"/>
                  </a:lnTo>
                  <a:lnTo>
                    <a:pt x="101095" y="110136"/>
                  </a:lnTo>
                  <a:lnTo>
                    <a:pt x="102489" y="119117"/>
                  </a:lnTo>
                  <a:lnTo>
                    <a:pt x="101322" y="128063"/>
                  </a:lnTo>
                  <a:lnTo>
                    <a:pt x="97432" y="135915"/>
                  </a:lnTo>
                  <a:lnTo>
                    <a:pt x="91002" y="142187"/>
                  </a:lnTo>
                  <a:lnTo>
                    <a:pt x="82468" y="146902"/>
                  </a:lnTo>
                  <a:lnTo>
                    <a:pt x="72315" y="150314"/>
                  </a:lnTo>
                  <a:lnTo>
                    <a:pt x="60988" y="152717"/>
                  </a:lnTo>
                  <a:lnTo>
                    <a:pt x="49245" y="154190"/>
                  </a:lnTo>
                  <a:lnTo>
                    <a:pt x="36908" y="154619"/>
                  </a:lnTo>
                  <a:lnTo>
                    <a:pt x="21782" y="152930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5201077" y="1925517"/>
              <a:ext cx="136872" cy="117012"/>
            </a:xfrm>
            <a:custGeom>
              <a:avLst/>
              <a:gdLst/>
              <a:ahLst/>
              <a:cxnLst/>
              <a:rect l="0" t="0" r="0" b="0"/>
              <a:pathLst>
                <a:path w="136872" h="117012">
                  <a:moveTo>
                    <a:pt x="0" y="22255"/>
                  </a:moveTo>
                  <a:lnTo>
                    <a:pt x="67" y="33923"/>
                  </a:lnTo>
                  <a:lnTo>
                    <a:pt x="708" y="44411"/>
                  </a:lnTo>
                  <a:lnTo>
                    <a:pt x="2004" y="54713"/>
                  </a:lnTo>
                  <a:lnTo>
                    <a:pt x="3864" y="65015"/>
                  </a:lnTo>
                  <a:lnTo>
                    <a:pt x="6180" y="75358"/>
                  </a:lnTo>
                  <a:lnTo>
                    <a:pt x="8826" y="85670"/>
                  </a:lnTo>
                  <a:lnTo>
                    <a:pt x="10970" y="93184"/>
                  </a:lnTo>
                  <a:lnTo>
                    <a:pt x="11813" y="94469"/>
                  </a:lnTo>
                  <a:lnTo>
                    <a:pt x="11905" y="90582"/>
                  </a:lnTo>
                  <a:lnTo>
                    <a:pt x="11880" y="83186"/>
                  </a:lnTo>
                  <a:lnTo>
                    <a:pt x="12265" y="73494"/>
                  </a:lnTo>
                  <a:lnTo>
                    <a:pt x="13283" y="62318"/>
                  </a:lnTo>
                  <a:lnTo>
                    <a:pt x="15089" y="50505"/>
                  </a:lnTo>
                  <a:lnTo>
                    <a:pt x="17890" y="39005"/>
                  </a:lnTo>
                  <a:lnTo>
                    <a:pt x="21704" y="28304"/>
                  </a:lnTo>
                  <a:lnTo>
                    <a:pt x="26721" y="18808"/>
                  </a:lnTo>
                  <a:lnTo>
                    <a:pt x="33368" y="11022"/>
                  </a:lnTo>
                  <a:lnTo>
                    <a:pt x="41721" y="5057"/>
                  </a:lnTo>
                  <a:lnTo>
                    <a:pt x="51245" y="1185"/>
                  </a:lnTo>
                  <a:lnTo>
                    <a:pt x="61013" y="0"/>
                  </a:lnTo>
                  <a:lnTo>
                    <a:pt x="70467" y="1573"/>
                  </a:lnTo>
                  <a:lnTo>
                    <a:pt x="79422" y="5542"/>
                  </a:lnTo>
                  <a:lnTo>
                    <a:pt x="87888" y="11402"/>
                  </a:lnTo>
                  <a:lnTo>
                    <a:pt x="95946" y="18672"/>
                  </a:lnTo>
                  <a:lnTo>
                    <a:pt x="103527" y="26955"/>
                  </a:lnTo>
                  <a:lnTo>
                    <a:pt x="110406" y="35952"/>
                  </a:lnTo>
                  <a:lnTo>
                    <a:pt x="116515" y="45441"/>
                  </a:lnTo>
                  <a:lnTo>
                    <a:pt x="121789" y="55390"/>
                  </a:lnTo>
                  <a:lnTo>
                    <a:pt x="126599" y="67220"/>
                  </a:lnTo>
                  <a:lnTo>
                    <a:pt x="131366" y="85321"/>
                  </a:lnTo>
                  <a:lnTo>
                    <a:pt x="136871" y="11701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5370617" y="1905658"/>
              <a:ext cx="98688" cy="149904"/>
            </a:xfrm>
            <a:custGeom>
              <a:avLst/>
              <a:gdLst/>
              <a:ahLst/>
              <a:cxnLst/>
              <a:rect l="0" t="0" r="0" b="0"/>
              <a:pathLst>
                <a:path w="98688" h="149904">
                  <a:moveTo>
                    <a:pt x="62087" y="0"/>
                  </a:moveTo>
                  <a:lnTo>
                    <a:pt x="53353" y="3000"/>
                  </a:lnTo>
                  <a:lnTo>
                    <a:pt x="45646" y="6423"/>
                  </a:lnTo>
                  <a:lnTo>
                    <a:pt x="38244" y="10623"/>
                  </a:lnTo>
                  <a:lnTo>
                    <a:pt x="30983" y="15696"/>
                  </a:lnTo>
                  <a:lnTo>
                    <a:pt x="23804" y="21826"/>
                  </a:lnTo>
                  <a:lnTo>
                    <a:pt x="16692" y="29014"/>
                  </a:lnTo>
                  <a:lnTo>
                    <a:pt x="10121" y="37274"/>
                  </a:lnTo>
                  <a:lnTo>
                    <a:pt x="4999" y="46718"/>
                  </a:lnTo>
                  <a:lnTo>
                    <a:pt x="1707" y="57286"/>
                  </a:lnTo>
                  <a:lnTo>
                    <a:pt x="144" y="68636"/>
                  </a:lnTo>
                  <a:lnTo>
                    <a:pt x="0" y="80246"/>
                  </a:lnTo>
                  <a:lnTo>
                    <a:pt x="943" y="91788"/>
                  </a:lnTo>
                  <a:lnTo>
                    <a:pt x="2846" y="102977"/>
                  </a:lnTo>
                  <a:lnTo>
                    <a:pt x="5785" y="113491"/>
                  </a:lnTo>
                  <a:lnTo>
                    <a:pt x="9727" y="123218"/>
                  </a:lnTo>
                  <a:lnTo>
                    <a:pt x="14848" y="131902"/>
                  </a:lnTo>
                  <a:lnTo>
                    <a:pt x="21573" y="139064"/>
                  </a:lnTo>
                  <a:lnTo>
                    <a:pt x="29982" y="144577"/>
                  </a:lnTo>
                  <a:lnTo>
                    <a:pt x="39545" y="148297"/>
                  </a:lnTo>
                  <a:lnTo>
                    <a:pt x="49342" y="149903"/>
                  </a:lnTo>
                  <a:lnTo>
                    <a:pt x="58810" y="149423"/>
                  </a:lnTo>
                  <a:lnTo>
                    <a:pt x="67605" y="147001"/>
                  </a:lnTo>
                  <a:lnTo>
                    <a:pt x="75433" y="142717"/>
                  </a:lnTo>
                  <a:lnTo>
                    <a:pt x="82242" y="136797"/>
                  </a:lnTo>
                  <a:lnTo>
                    <a:pt x="88001" y="129400"/>
                  </a:lnTo>
                  <a:lnTo>
                    <a:pt x="92587" y="120542"/>
                  </a:lnTo>
                  <a:lnTo>
                    <a:pt x="96037" y="110367"/>
                  </a:lnTo>
                  <a:lnTo>
                    <a:pt x="98205" y="99283"/>
                  </a:lnTo>
                  <a:lnTo>
                    <a:pt x="98687" y="87851"/>
                  </a:lnTo>
                  <a:lnTo>
                    <a:pt x="97413" y="76432"/>
                  </a:lnTo>
                  <a:lnTo>
                    <a:pt x="94440" y="65495"/>
                  </a:lnTo>
                  <a:lnTo>
                    <a:pt x="89778" y="55683"/>
                  </a:lnTo>
                  <a:lnTo>
                    <a:pt x="83614" y="47245"/>
                  </a:lnTo>
                  <a:lnTo>
                    <a:pt x="76503" y="40419"/>
                  </a:lnTo>
                  <a:lnTo>
                    <a:pt x="68472" y="35055"/>
                  </a:lnTo>
                  <a:lnTo>
                    <a:pt x="57703" y="31801"/>
                  </a:lnTo>
                  <a:lnTo>
                    <a:pt x="41030" y="315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5509117" y="1768787"/>
              <a:ext cx="18345" cy="263214"/>
            </a:xfrm>
            <a:custGeom>
              <a:avLst/>
              <a:gdLst/>
              <a:ahLst/>
              <a:cxnLst/>
              <a:rect l="0" t="0" r="0" b="0"/>
              <a:pathLst>
                <a:path w="18345" h="263214">
                  <a:moveTo>
                    <a:pt x="7816" y="0"/>
                  </a:moveTo>
                  <a:lnTo>
                    <a:pt x="4949" y="11869"/>
                  </a:lnTo>
                  <a:lnTo>
                    <a:pt x="2807" y="24279"/>
                  </a:lnTo>
                  <a:lnTo>
                    <a:pt x="1208" y="38466"/>
                  </a:lnTo>
                  <a:lnTo>
                    <a:pt x="200" y="54173"/>
                  </a:lnTo>
                  <a:lnTo>
                    <a:pt x="0" y="70818"/>
                  </a:lnTo>
                  <a:lnTo>
                    <a:pt x="651" y="87949"/>
                  </a:lnTo>
                  <a:lnTo>
                    <a:pt x="1890" y="105150"/>
                  </a:lnTo>
                  <a:lnTo>
                    <a:pt x="3253" y="121985"/>
                  </a:lnTo>
                  <a:lnTo>
                    <a:pt x="4468" y="138261"/>
                  </a:lnTo>
                  <a:lnTo>
                    <a:pt x="5602" y="153984"/>
                  </a:lnTo>
                  <a:lnTo>
                    <a:pt x="6971" y="169242"/>
                  </a:lnTo>
                  <a:lnTo>
                    <a:pt x="8738" y="184132"/>
                  </a:lnTo>
                  <a:lnTo>
                    <a:pt x="10765" y="198530"/>
                  </a:lnTo>
                  <a:lnTo>
                    <a:pt x="12885" y="213709"/>
                  </a:lnTo>
                  <a:lnTo>
                    <a:pt x="15286" y="233240"/>
                  </a:lnTo>
                  <a:lnTo>
                    <a:pt x="18344" y="2632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5380062" y="1789844"/>
              <a:ext cx="231628" cy="63172"/>
            </a:xfrm>
            <a:custGeom>
              <a:avLst/>
              <a:gdLst/>
              <a:ahLst/>
              <a:cxnLst/>
              <a:rect l="0" t="0" r="0" b="0"/>
              <a:pathLst>
                <a:path w="231628" h="63172">
                  <a:moveTo>
                    <a:pt x="231627" y="63171"/>
                  </a:moveTo>
                  <a:lnTo>
                    <a:pt x="222758" y="60237"/>
                  </a:lnTo>
                  <a:lnTo>
                    <a:pt x="213771" y="57455"/>
                  </a:lnTo>
                  <a:lnTo>
                    <a:pt x="203771" y="54551"/>
                  </a:lnTo>
                  <a:lnTo>
                    <a:pt x="192618" y="51338"/>
                  </a:lnTo>
                  <a:lnTo>
                    <a:pt x="180158" y="47525"/>
                  </a:lnTo>
                  <a:lnTo>
                    <a:pt x="166442" y="43012"/>
                  </a:lnTo>
                  <a:lnTo>
                    <a:pt x="151506" y="38021"/>
                  </a:lnTo>
                  <a:lnTo>
                    <a:pt x="135281" y="32982"/>
                  </a:lnTo>
                  <a:lnTo>
                    <a:pt x="117859" y="28150"/>
                  </a:lnTo>
                  <a:lnTo>
                    <a:pt x="99772" y="23603"/>
                  </a:lnTo>
                  <a:lnTo>
                    <a:pt x="81867" y="19322"/>
                  </a:lnTo>
                  <a:lnTo>
                    <a:pt x="64622" y="15264"/>
                  </a:lnTo>
                  <a:lnTo>
                    <a:pt x="48736" y="11526"/>
                  </a:lnTo>
                  <a:lnTo>
                    <a:pt x="33740" y="7990"/>
                  </a:lnTo>
                  <a:lnTo>
                    <a:pt x="18320" y="4344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5820099" y="1939794"/>
              <a:ext cx="170616" cy="120965"/>
            </a:xfrm>
            <a:custGeom>
              <a:avLst/>
              <a:gdLst/>
              <a:ahLst/>
              <a:cxnLst/>
              <a:rect l="0" t="0" r="0" b="0"/>
              <a:pathLst>
                <a:path w="170616" h="120965">
                  <a:moveTo>
                    <a:pt x="96916" y="39563"/>
                  </a:moveTo>
                  <a:lnTo>
                    <a:pt x="96715" y="28029"/>
                  </a:lnTo>
                  <a:lnTo>
                    <a:pt x="94795" y="18821"/>
                  </a:lnTo>
                  <a:lnTo>
                    <a:pt x="90905" y="11126"/>
                  </a:lnTo>
                  <a:lnTo>
                    <a:pt x="85326" y="5062"/>
                  </a:lnTo>
                  <a:lnTo>
                    <a:pt x="78376" y="1297"/>
                  </a:lnTo>
                  <a:lnTo>
                    <a:pt x="70381" y="0"/>
                  </a:lnTo>
                  <a:lnTo>
                    <a:pt x="61783" y="895"/>
                  </a:lnTo>
                  <a:lnTo>
                    <a:pt x="53111" y="3541"/>
                  </a:lnTo>
                  <a:lnTo>
                    <a:pt x="44662" y="7505"/>
                  </a:lnTo>
                  <a:lnTo>
                    <a:pt x="36688" y="12585"/>
                  </a:lnTo>
                  <a:lnTo>
                    <a:pt x="29479" y="18810"/>
                  </a:lnTo>
                  <a:lnTo>
                    <a:pt x="23113" y="26103"/>
                  </a:lnTo>
                  <a:lnTo>
                    <a:pt x="17497" y="34286"/>
                  </a:lnTo>
                  <a:lnTo>
                    <a:pt x="12483" y="43157"/>
                  </a:lnTo>
                  <a:lnTo>
                    <a:pt x="7930" y="52533"/>
                  </a:lnTo>
                  <a:lnTo>
                    <a:pt x="4040" y="62270"/>
                  </a:lnTo>
                  <a:lnTo>
                    <a:pt x="1330" y="72260"/>
                  </a:lnTo>
                  <a:lnTo>
                    <a:pt x="0" y="82414"/>
                  </a:lnTo>
                  <a:lnTo>
                    <a:pt x="259" y="92351"/>
                  </a:lnTo>
                  <a:lnTo>
                    <a:pt x="2486" y="101417"/>
                  </a:lnTo>
                  <a:lnTo>
                    <a:pt x="6687" y="109315"/>
                  </a:lnTo>
                  <a:lnTo>
                    <a:pt x="12423" y="115600"/>
                  </a:lnTo>
                  <a:lnTo>
                    <a:pt x="19021" y="119540"/>
                  </a:lnTo>
                  <a:lnTo>
                    <a:pt x="26008" y="120964"/>
                  </a:lnTo>
                  <a:lnTo>
                    <a:pt x="33136" y="120157"/>
                  </a:lnTo>
                  <a:lnTo>
                    <a:pt x="40293" y="117572"/>
                  </a:lnTo>
                  <a:lnTo>
                    <a:pt x="47432" y="113650"/>
                  </a:lnTo>
                  <a:lnTo>
                    <a:pt x="54378" y="108597"/>
                  </a:lnTo>
                  <a:lnTo>
                    <a:pt x="60823" y="102392"/>
                  </a:lnTo>
                  <a:lnTo>
                    <a:pt x="66642" y="95111"/>
                  </a:lnTo>
                  <a:lnTo>
                    <a:pt x="71873" y="86937"/>
                  </a:lnTo>
                  <a:lnTo>
                    <a:pt x="76622" y="78072"/>
                  </a:lnTo>
                  <a:lnTo>
                    <a:pt x="81009" y="68771"/>
                  </a:lnTo>
                  <a:lnTo>
                    <a:pt x="85350" y="61702"/>
                  </a:lnTo>
                  <a:lnTo>
                    <a:pt x="89541" y="60100"/>
                  </a:lnTo>
                  <a:lnTo>
                    <a:pt x="93041" y="62991"/>
                  </a:lnTo>
                  <a:lnTo>
                    <a:pt x="96093" y="68786"/>
                  </a:lnTo>
                  <a:lnTo>
                    <a:pt x="99188" y="76198"/>
                  </a:lnTo>
                  <a:lnTo>
                    <a:pt x="102802" y="84226"/>
                  </a:lnTo>
                  <a:lnTo>
                    <a:pt x="107134" y="92308"/>
                  </a:lnTo>
                  <a:lnTo>
                    <a:pt x="112482" y="99733"/>
                  </a:lnTo>
                  <a:lnTo>
                    <a:pt x="119344" y="105529"/>
                  </a:lnTo>
                  <a:lnTo>
                    <a:pt x="127827" y="109325"/>
                  </a:lnTo>
                  <a:lnTo>
                    <a:pt x="137137" y="111419"/>
                  </a:lnTo>
                  <a:lnTo>
                    <a:pt x="146676" y="112697"/>
                  </a:lnTo>
                  <a:lnTo>
                    <a:pt x="157284" y="113266"/>
                  </a:lnTo>
                  <a:lnTo>
                    <a:pt x="170615" y="11326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6176383" y="1916186"/>
              <a:ext cx="77545" cy="105217"/>
            </a:xfrm>
            <a:custGeom>
              <a:avLst/>
              <a:gdLst/>
              <a:ahLst/>
              <a:cxnLst/>
              <a:rect l="0" t="0" r="0" b="0"/>
              <a:pathLst>
                <a:path w="77545" h="105217">
                  <a:moveTo>
                    <a:pt x="3845" y="63171"/>
                  </a:moveTo>
                  <a:lnTo>
                    <a:pt x="3912" y="74839"/>
                  </a:lnTo>
                  <a:lnTo>
                    <a:pt x="4552" y="85328"/>
                  </a:lnTo>
                  <a:lnTo>
                    <a:pt x="5829" y="95559"/>
                  </a:lnTo>
                  <a:lnTo>
                    <a:pt x="6972" y="103216"/>
                  </a:lnTo>
                  <a:lnTo>
                    <a:pt x="6975" y="105216"/>
                  </a:lnTo>
                  <a:lnTo>
                    <a:pt x="5898" y="102569"/>
                  </a:lnTo>
                  <a:lnTo>
                    <a:pt x="4042" y="96912"/>
                  </a:lnTo>
                  <a:lnTo>
                    <a:pt x="1981" y="89409"/>
                  </a:lnTo>
                  <a:lnTo>
                    <a:pt x="506" y="80781"/>
                  </a:lnTo>
                  <a:lnTo>
                    <a:pt x="0" y="71460"/>
                  </a:lnTo>
                  <a:lnTo>
                    <a:pt x="643" y="61707"/>
                  </a:lnTo>
                  <a:lnTo>
                    <a:pt x="2595" y="51681"/>
                  </a:lnTo>
                  <a:lnTo>
                    <a:pt x="5806" y="41494"/>
                  </a:lnTo>
                  <a:lnTo>
                    <a:pt x="10402" y="31698"/>
                  </a:lnTo>
                  <a:lnTo>
                    <a:pt x="16759" y="23256"/>
                  </a:lnTo>
                  <a:lnTo>
                    <a:pt x="24911" y="16581"/>
                  </a:lnTo>
                  <a:lnTo>
                    <a:pt x="34196" y="11580"/>
                  </a:lnTo>
                  <a:lnTo>
                    <a:pt x="44461" y="7434"/>
                  </a:lnTo>
                  <a:lnTo>
                    <a:pt x="57726" y="3782"/>
                  </a:lnTo>
                  <a:lnTo>
                    <a:pt x="77544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6265616" y="1932959"/>
              <a:ext cx="116119" cy="144861"/>
            </a:xfrm>
            <a:custGeom>
              <a:avLst/>
              <a:gdLst/>
              <a:ahLst/>
              <a:cxnLst/>
              <a:rect l="0" t="0" r="0" b="0"/>
              <a:pathLst>
                <a:path w="116119" h="144861">
                  <a:moveTo>
                    <a:pt x="30425" y="67455"/>
                  </a:moveTo>
                  <a:lnTo>
                    <a:pt x="39294" y="70255"/>
                  </a:lnTo>
                  <a:lnTo>
                    <a:pt x="48281" y="71757"/>
                  </a:lnTo>
                  <a:lnTo>
                    <a:pt x="58266" y="72059"/>
                  </a:lnTo>
                  <a:lnTo>
                    <a:pt x="68902" y="71207"/>
                  </a:lnTo>
                  <a:lnTo>
                    <a:pt x="79417" y="69090"/>
                  </a:lnTo>
                  <a:lnTo>
                    <a:pt x="89359" y="65759"/>
                  </a:lnTo>
                  <a:lnTo>
                    <a:pt x="98300" y="61079"/>
                  </a:lnTo>
                  <a:lnTo>
                    <a:pt x="105691" y="54662"/>
                  </a:lnTo>
                  <a:lnTo>
                    <a:pt x="111381" y="46471"/>
                  </a:lnTo>
                  <a:lnTo>
                    <a:pt x="115063" y="37228"/>
                  </a:lnTo>
                  <a:lnTo>
                    <a:pt x="116118" y="28179"/>
                  </a:lnTo>
                  <a:lnTo>
                    <a:pt x="114453" y="20031"/>
                  </a:lnTo>
                  <a:lnTo>
                    <a:pt x="110252" y="13107"/>
                  </a:lnTo>
                  <a:lnTo>
                    <a:pt x="103703" y="7607"/>
                  </a:lnTo>
                  <a:lnTo>
                    <a:pt x="95163" y="3478"/>
                  </a:lnTo>
                  <a:lnTo>
                    <a:pt x="85382" y="823"/>
                  </a:lnTo>
                  <a:lnTo>
                    <a:pt x="75374" y="0"/>
                  </a:lnTo>
                  <a:lnTo>
                    <a:pt x="65726" y="1033"/>
                  </a:lnTo>
                  <a:lnTo>
                    <a:pt x="56627" y="3673"/>
                  </a:lnTo>
                  <a:lnTo>
                    <a:pt x="48055" y="7577"/>
                  </a:lnTo>
                  <a:lnTo>
                    <a:pt x="39919" y="12428"/>
                  </a:lnTo>
                  <a:lnTo>
                    <a:pt x="32115" y="18123"/>
                  </a:lnTo>
                  <a:lnTo>
                    <a:pt x="24552" y="24769"/>
                  </a:lnTo>
                  <a:lnTo>
                    <a:pt x="17175" y="32348"/>
                  </a:lnTo>
                  <a:lnTo>
                    <a:pt x="10421" y="40725"/>
                  </a:lnTo>
                  <a:lnTo>
                    <a:pt x="5176" y="49726"/>
                  </a:lnTo>
                  <a:lnTo>
                    <a:pt x="1801" y="59190"/>
                  </a:lnTo>
                  <a:lnTo>
                    <a:pt x="181" y="68987"/>
                  </a:lnTo>
                  <a:lnTo>
                    <a:pt x="0" y="79016"/>
                  </a:lnTo>
                  <a:lnTo>
                    <a:pt x="919" y="89201"/>
                  </a:lnTo>
                  <a:lnTo>
                    <a:pt x="2804" y="99328"/>
                  </a:lnTo>
                  <a:lnTo>
                    <a:pt x="5732" y="109055"/>
                  </a:lnTo>
                  <a:lnTo>
                    <a:pt x="9668" y="118218"/>
                  </a:lnTo>
                  <a:lnTo>
                    <a:pt x="14782" y="126506"/>
                  </a:lnTo>
                  <a:lnTo>
                    <a:pt x="21504" y="133395"/>
                  </a:lnTo>
                  <a:lnTo>
                    <a:pt x="29905" y="138726"/>
                  </a:lnTo>
                  <a:lnTo>
                    <a:pt x="39363" y="142471"/>
                  </a:lnTo>
                  <a:lnTo>
                    <a:pt x="49765" y="144819"/>
                  </a:lnTo>
                  <a:lnTo>
                    <a:pt x="63140" y="144860"/>
                  </a:lnTo>
                  <a:lnTo>
                    <a:pt x="83068" y="1411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6397966" y="1973250"/>
              <a:ext cx="150760" cy="106359"/>
            </a:xfrm>
            <a:custGeom>
              <a:avLst/>
              <a:gdLst/>
              <a:ahLst/>
              <a:cxnLst/>
              <a:rect l="0" t="0" r="0" b="0"/>
              <a:pathLst>
                <a:path w="150760" h="106359">
                  <a:moveTo>
                    <a:pt x="87588" y="58750"/>
                  </a:moveTo>
                  <a:lnTo>
                    <a:pt x="87455" y="47081"/>
                  </a:lnTo>
                  <a:lnTo>
                    <a:pt x="86174" y="36593"/>
                  </a:lnTo>
                  <a:lnTo>
                    <a:pt x="83576" y="26309"/>
                  </a:lnTo>
                  <a:lnTo>
                    <a:pt x="79684" y="16699"/>
                  </a:lnTo>
                  <a:lnTo>
                    <a:pt x="74403" y="8949"/>
                  </a:lnTo>
                  <a:lnTo>
                    <a:pt x="67821" y="3577"/>
                  </a:lnTo>
                  <a:lnTo>
                    <a:pt x="60321" y="624"/>
                  </a:lnTo>
                  <a:lnTo>
                    <a:pt x="52458" y="0"/>
                  </a:lnTo>
                  <a:lnTo>
                    <a:pt x="44585" y="1402"/>
                  </a:lnTo>
                  <a:lnTo>
                    <a:pt x="36845" y="4578"/>
                  </a:lnTo>
                  <a:lnTo>
                    <a:pt x="29268" y="9435"/>
                  </a:lnTo>
                  <a:lnTo>
                    <a:pt x="21848" y="15772"/>
                  </a:lnTo>
                  <a:lnTo>
                    <a:pt x="14882" y="23464"/>
                  </a:lnTo>
                  <a:lnTo>
                    <a:pt x="8956" y="32528"/>
                  </a:lnTo>
                  <a:lnTo>
                    <a:pt x="4312" y="42844"/>
                  </a:lnTo>
                  <a:lnTo>
                    <a:pt x="1194" y="54025"/>
                  </a:lnTo>
                  <a:lnTo>
                    <a:pt x="0" y="65522"/>
                  </a:lnTo>
                  <a:lnTo>
                    <a:pt x="760" y="76975"/>
                  </a:lnTo>
                  <a:lnTo>
                    <a:pt x="3372" y="87596"/>
                  </a:lnTo>
                  <a:lnTo>
                    <a:pt x="7784" y="96131"/>
                  </a:lnTo>
                  <a:lnTo>
                    <a:pt x="13780" y="102081"/>
                  </a:lnTo>
                  <a:lnTo>
                    <a:pt x="20888" y="105446"/>
                  </a:lnTo>
                  <a:lnTo>
                    <a:pt x="28488" y="106358"/>
                  </a:lnTo>
                  <a:lnTo>
                    <a:pt x="36182" y="105154"/>
                  </a:lnTo>
                  <a:lnTo>
                    <a:pt x="43633" y="102112"/>
                  </a:lnTo>
                  <a:lnTo>
                    <a:pt x="50483" y="97347"/>
                  </a:lnTo>
                  <a:lnTo>
                    <a:pt x="56607" y="91077"/>
                  </a:lnTo>
                  <a:lnTo>
                    <a:pt x="62057" y="83599"/>
                  </a:lnTo>
                  <a:lnTo>
                    <a:pt x="66961" y="75212"/>
                  </a:lnTo>
                  <a:lnTo>
                    <a:pt x="71456" y="66236"/>
                  </a:lnTo>
                  <a:lnTo>
                    <a:pt x="75879" y="59397"/>
                  </a:lnTo>
                  <a:lnTo>
                    <a:pt x="80300" y="57962"/>
                  </a:lnTo>
                  <a:lnTo>
                    <a:pt x="84484" y="60962"/>
                  </a:lnTo>
                  <a:lnTo>
                    <a:pt x="88817" y="66807"/>
                  </a:lnTo>
                  <a:lnTo>
                    <a:pt x="93922" y="73738"/>
                  </a:lnTo>
                  <a:lnTo>
                    <a:pt x="100488" y="79842"/>
                  </a:lnTo>
                  <a:lnTo>
                    <a:pt x="108706" y="84196"/>
                  </a:lnTo>
                  <a:lnTo>
                    <a:pt x="117805" y="86846"/>
                  </a:lnTo>
                  <a:lnTo>
                    <a:pt x="127162" y="88644"/>
                  </a:lnTo>
                  <a:lnTo>
                    <a:pt x="137604" y="89735"/>
                  </a:lnTo>
                  <a:lnTo>
                    <a:pt x="150759" y="9033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6538321" y="1758259"/>
              <a:ext cx="10405" cy="273742"/>
            </a:xfrm>
            <a:custGeom>
              <a:avLst/>
              <a:gdLst/>
              <a:ahLst/>
              <a:cxnLst/>
              <a:rect l="0" t="0" r="0" b="0"/>
              <a:pathLst>
                <a:path w="10405" h="273742">
                  <a:moveTo>
                    <a:pt x="10404" y="0"/>
                  </a:moveTo>
                  <a:lnTo>
                    <a:pt x="7537" y="8868"/>
                  </a:lnTo>
                  <a:lnTo>
                    <a:pt x="5395" y="17855"/>
                  </a:lnTo>
                  <a:lnTo>
                    <a:pt x="3792" y="27855"/>
                  </a:lnTo>
                  <a:lnTo>
                    <a:pt x="2612" y="39008"/>
                  </a:lnTo>
                  <a:lnTo>
                    <a:pt x="1764" y="51468"/>
                  </a:lnTo>
                  <a:lnTo>
                    <a:pt x="1166" y="65180"/>
                  </a:lnTo>
                  <a:lnTo>
                    <a:pt x="751" y="79943"/>
                  </a:lnTo>
                  <a:lnTo>
                    <a:pt x="467" y="95520"/>
                  </a:lnTo>
                  <a:lnTo>
                    <a:pt x="274" y="111694"/>
                  </a:lnTo>
                  <a:lnTo>
                    <a:pt x="143" y="128127"/>
                  </a:lnTo>
                  <a:lnTo>
                    <a:pt x="55" y="144385"/>
                  </a:lnTo>
                  <a:lnTo>
                    <a:pt x="0" y="160241"/>
                  </a:lnTo>
                  <a:lnTo>
                    <a:pt x="134" y="175497"/>
                  </a:lnTo>
                  <a:lnTo>
                    <a:pt x="755" y="189903"/>
                  </a:lnTo>
                  <a:lnTo>
                    <a:pt x="1985" y="203405"/>
                  </a:lnTo>
                  <a:lnTo>
                    <a:pt x="3634" y="216046"/>
                  </a:lnTo>
                  <a:lnTo>
                    <a:pt x="5453" y="229323"/>
                  </a:lnTo>
                  <a:lnTo>
                    <a:pt x="7599" y="246639"/>
                  </a:lnTo>
                  <a:lnTo>
                    <a:pt x="10404" y="2737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6794227" y="1916711"/>
              <a:ext cx="95717" cy="287920"/>
            </a:xfrm>
            <a:custGeom>
              <a:avLst/>
              <a:gdLst/>
              <a:ahLst/>
              <a:cxnLst/>
              <a:rect l="0" t="0" r="0" b="0"/>
              <a:pathLst>
                <a:path w="95717" h="287920">
                  <a:moveTo>
                    <a:pt x="28239" y="62646"/>
                  </a:moveTo>
                  <a:lnTo>
                    <a:pt x="28239" y="74448"/>
                  </a:lnTo>
                  <a:lnTo>
                    <a:pt x="28239" y="86217"/>
                  </a:lnTo>
                  <a:lnTo>
                    <a:pt x="28239" y="99108"/>
                  </a:lnTo>
                  <a:lnTo>
                    <a:pt x="28239" y="112956"/>
                  </a:lnTo>
                  <a:lnTo>
                    <a:pt x="28239" y="127284"/>
                  </a:lnTo>
                  <a:lnTo>
                    <a:pt x="28244" y="141758"/>
                  </a:lnTo>
                  <a:lnTo>
                    <a:pt x="28417" y="156380"/>
                  </a:lnTo>
                  <a:lnTo>
                    <a:pt x="29065" y="171405"/>
                  </a:lnTo>
                  <a:lnTo>
                    <a:pt x="30318" y="186943"/>
                  </a:lnTo>
                  <a:lnTo>
                    <a:pt x="32144" y="202648"/>
                  </a:lnTo>
                  <a:lnTo>
                    <a:pt x="34441" y="217818"/>
                  </a:lnTo>
                  <a:lnTo>
                    <a:pt x="37092" y="232102"/>
                  </a:lnTo>
                  <a:lnTo>
                    <a:pt x="39838" y="245643"/>
                  </a:lnTo>
                  <a:lnTo>
                    <a:pt x="42293" y="258884"/>
                  </a:lnTo>
                  <a:lnTo>
                    <a:pt x="44233" y="272060"/>
                  </a:lnTo>
                  <a:lnTo>
                    <a:pt x="44233" y="282939"/>
                  </a:lnTo>
                  <a:lnTo>
                    <a:pt x="41386" y="287919"/>
                  </a:lnTo>
                  <a:lnTo>
                    <a:pt x="37496" y="286902"/>
                  </a:lnTo>
                  <a:lnTo>
                    <a:pt x="33445" y="281441"/>
                  </a:lnTo>
                  <a:lnTo>
                    <a:pt x="29632" y="273003"/>
                  </a:lnTo>
                  <a:lnTo>
                    <a:pt x="26407" y="262625"/>
                  </a:lnTo>
                  <a:lnTo>
                    <a:pt x="23883" y="250993"/>
                  </a:lnTo>
                  <a:lnTo>
                    <a:pt x="21839" y="238708"/>
                  </a:lnTo>
                  <a:lnTo>
                    <a:pt x="19849" y="226361"/>
                  </a:lnTo>
                  <a:lnTo>
                    <a:pt x="17654" y="214258"/>
                  </a:lnTo>
                  <a:lnTo>
                    <a:pt x="15177" y="202158"/>
                  </a:lnTo>
                  <a:lnTo>
                    <a:pt x="12435" y="189423"/>
                  </a:lnTo>
                  <a:lnTo>
                    <a:pt x="9480" y="175742"/>
                  </a:lnTo>
                  <a:lnTo>
                    <a:pt x="6531" y="161278"/>
                  </a:lnTo>
                  <a:lnTo>
                    <a:pt x="3937" y="146490"/>
                  </a:lnTo>
                  <a:lnTo>
                    <a:pt x="1867" y="131686"/>
                  </a:lnTo>
                  <a:lnTo>
                    <a:pt x="480" y="117000"/>
                  </a:lnTo>
                  <a:lnTo>
                    <a:pt x="0" y="102460"/>
                  </a:lnTo>
                  <a:lnTo>
                    <a:pt x="456" y="88058"/>
                  </a:lnTo>
                  <a:lnTo>
                    <a:pt x="1728" y="73929"/>
                  </a:lnTo>
                  <a:lnTo>
                    <a:pt x="3644" y="60355"/>
                  </a:lnTo>
                  <a:lnTo>
                    <a:pt x="6052" y="47453"/>
                  </a:lnTo>
                  <a:lnTo>
                    <a:pt x="9141" y="35499"/>
                  </a:lnTo>
                  <a:lnTo>
                    <a:pt x="13424" y="24996"/>
                  </a:lnTo>
                  <a:lnTo>
                    <a:pt x="19085" y="16090"/>
                  </a:lnTo>
                  <a:lnTo>
                    <a:pt x="26007" y="8940"/>
                  </a:lnTo>
                  <a:lnTo>
                    <a:pt x="33949" y="3878"/>
                  </a:lnTo>
                  <a:lnTo>
                    <a:pt x="42658" y="890"/>
                  </a:lnTo>
                  <a:lnTo>
                    <a:pt x="51758" y="0"/>
                  </a:lnTo>
                  <a:lnTo>
                    <a:pt x="60780" y="1440"/>
                  </a:lnTo>
                  <a:lnTo>
                    <a:pt x="69463" y="5119"/>
                  </a:lnTo>
                  <a:lnTo>
                    <a:pt x="77427" y="11012"/>
                  </a:lnTo>
                  <a:lnTo>
                    <a:pt x="84097" y="19310"/>
                  </a:lnTo>
                  <a:lnTo>
                    <a:pt x="89279" y="29883"/>
                  </a:lnTo>
                  <a:lnTo>
                    <a:pt x="92946" y="42032"/>
                  </a:lnTo>
                  <a:lnTo>
                    <a:pt x="95049" y="54708"/>
                  </a:lnTo>
                  <a:lnTo>
                    <a:pt x="95716" y="67255"/>
                  </a:lnTo>
                  <a:lnTo>
                    <a:pt x="94878" y="79100"/>
                  </a:lnTo>
                  <a:lnTo>
                    <a:pt x="92196" y="89595"/>
                  </a:lnTo>
                  <a:lnTo>
                    <a:pt x="87652" y="98536"/>
                  </a:lnTo>
                  <a:lnTo>
                    <a:pt x="81501" y="106065"/>
                  </a:lnTo>
                  <a:lnTo>
                    <a:pt x="74085" y="112454"/>
                  </a:lnTo>
                  <a:lnTo>
                    <a:pt x="65738" y="117977"/>
                  </a:lnTo>
                  <a:lnTo>
                    <a:pt x="56988" y="122723"/>
                  </a:lnTo>
                  <a:lnTo>
                    <a:pt x="47596" y="127055"/>
                  </a:lnTo>
                  <a:lnTo>
                    <a:pt x="35628" y="131360"/>
                  </a:lnTo>
                  <a:lnTo>
                    <a:pt x="17711" y="13634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6904287" y="1928058"/>
              <a:ext cx="128750" cy="118348"/>
            </a:xfrm>
            <a:custGeom>
              <a:avLst/>
              <a:gdLst/>
              <a:ahLst/>
              <a:cxnLst/>
              <a:rect l="0" t="0" r="0" b="0"/>
              <a:pathLst>
                <a:path w="128750" h="118348">
                  <a:moveTo>
                    <a:pt x="12935" y="72356"/>
                  </a:moveTo>
                  <a:lnTo>
                    <a:pt x="19004" y="66622"/>
                  </a:lnTo>
                  <a:lnTo>
                    <a:pt x="26489" y="62338"/>
                  </a:lnTo>
                  <a:lnTo>
                    <a:pt x="36169" y="59128"/>
                  </a:lnTo>
                  <a:lnTo>
                    <a:pt x="47484" y="56594"/>
                  </a:lnTo>
                  <a:lnTo>
                    <a:pt x="59466" y="54248"/>
                  </a:lnTo>
                  <a:lnTo>
                    <a:pt x="71477" y="51791"/>
                  </a:lnTo>
                  <a:lnTo>
                    <a:pt x="82928" y="48791"/>
                  </a:lnTo>
                  <a:lnTo>
                    <a:pt x="93142" y="44630"/>
                  </a:lnTo>
                  <a:lnTo>
                    <a:pt x="101874" y="39085"/>
                  </a:lnTo>
                  <a:lnTo>
                    <a:pt x="108748" y="32427"/>
                  </a:lnTo>
                  <a:lnTo>
                    <a:pt x="113100" y="25201"/>
                  </a:lnTo>
                  <a:lnTo>
                    <a:pt x="114796" y="17804"/>
                  </a:lnTo>
                  <a:lnTo>
                    <a:pt x="113835" y="10908"/>
                  </a:lnTo>
                  <a:lnTo>
                    <a:pt x="110084" y="5503"/>
                  </a:lnTo>
                  <a:lnTo>
                    <a:pt x="103752" y="1990"/>
                  </a:lnTo>
                  <a:lnTo>
                    <a:pt x="95453" y="262"/>
                  </a:lnTo>
                  <a:lnTo>
                    <a:pt x="85992" y="0"/>
                  </a:lnTo>
                  <a:lnTo>
                    <a:pt x="75936" y="862"/>
                  </a:lnTo>
                  <a:lnTo>
                    <a:pt x="65766" y="2707"/>
                  </a:lnTo>
                  <a:lnTo>
                    <a:pt x="55946" y="5607"/>
                  </a:lnTo>
                  <a:lnTo>
                    <a:pt x="46678" y="9518"/>
                  </a:lnTo>
                  <a:lnTo>
                    <a:pt x="37965" y="14448"/>
                  </a:lnTo>
                  <a:lnTo>
                    <a:pt x="29718" y="20512"/>
                  </a:lnTo>
                  <a:lnTo>
                    <a:pt x="21841" y="27674"/>
                  </a:lnTo>
                  <a:lnTo>
                    <a:pt x="14565" y="35925"/>
                  </a:lnTo>
                  <a:lnTo>
                    <a:pt x="8429" y="45366"/>
                  </a:lnTo>
                  <a:lnTo>
                    <a:pt x="3650" y="55931"/>
                  </a:lnTo>
                  <a:lnTo>
                    <a:pt x="609" y="67110"/>
                  </a:lnTo>
                  <a:lnTo>
                    <a:pt x="0" y="78073"/>
                  </a:lnTo>
                  <a:lnTo>
                    <a:pt x="1972" y="88358"/>
                  </a:lnTo>
                  <a:lnTo>
                    <a:pt x="6380" y="97550"/>
                  </a:lnTo>
                  <a:lnTo>
                    <a:pt x="13069" y="105120"/>
                  </a:lnTo>
                  <a:lnTo>
                    <a:pt x="21709" y="110943"/>
                  </a:lnTo>
                  <a:lnTo>
                    <a:pt x="31727" y="115056"/>
                  </a:lnTo>
                  <a:lnTo>
                    <a:pt x="42426" y="117466"/>
                  </a:lnTo>
                  <a:lnTo>
                    <a:pt x="53354" y="118347"/>
                  </a:lnTo>
                  <a:lnTo>
                    <a:pt x="64299" y="117823"/>
                  </a:lnTo>
                  <a:lnTo>
                    <a:pt x="75180" y="115886"/>
                  </a:lnTo>
                  <a:lnTo>
                    <a:pt x="85967" y="112665"/>
                  </a:lnTo>
                  <a:lnTo>
                    <a:pt x="96214" y="108508"/>
                  </a:lnTo>
                  <a:lnTo>
                    <a:pt x="106053" y="103386"/>
                  </a:lnTo>
                  <a:lnTo>
                    <a:pt x="116349" y="95736"/>
                  </a:lnTo>
                  <a:lnTo>
                    <a:pt x="128749" y="828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7037824" y="1916186"/>
              <a:ext cx="79441" cy="137238"/>
            </a:xfrm>
            <a:custGeom>
              <a:avLst/>
              <a:gdLst/>
              <a:ahLst/>
              <a:cxnLst/>
              <a:rect l="0" t="0" r="0" b="0"/>
              <a:pathLst>
                <a:path w="79441" h="137238">
                  <a:moveTo>
                    <a:pt x="26798" y="73700"/>
                  </a:moveTo>
                  <a:lnTo>
                    <a:pt x="23998" y="82501"/>
                  </a:lnTo>
                  <a:lnTo>
                    <a:pt x="22496" y="90848"/>
                  </a:lnTo>
                  <a:lnTo>
                    <a:pt x="22190" y="99546"/>
                  </a:lnTo>
                  <a:lnTo>
                    <a:pt x="22869" y="108667"/>
                  </a:lnTo>
                  <a:lnTo>
                    <a:pt x="24337" y="118162"/>
                  </a:lnTo>
                  <a:lnTo>
                    <a:pt x="26388" y="127883"/>
                  </a:lnTo>
                  <a:lnTo>
                    <a:pt x="28229" y="135249"/>
                  </a:lnTo>
                  <a:lnTo>
                    <a:pt x="28666" y="137237"/>
                  </a:lnTo>
                  <a:lnTo>
                    <a:pt x="27357" y="135128"/>
                  </a:lnTo>
                  <a:lnTo>
                    <a:pt x="24503" y="130657"/>
                  </a:lnTo>
                  <a:lnTo>
                    <a:pt x="20600" y="124772"/>
                  </a:lnTo>
                  <a:lnTo>
                    <a:pt x="16274" y="117771"/>
                  </a:lnTo>
                  <a:lnTo>
                    <a:pt x="11917" y="109837"/>
                  </a:lnTo>
                  <a:lnTo>
                    <a:pt x="7852" y="100997"/>
                  </a:lnTo>
                  <a:lnTo>
                    <a:pt x="4425" y="91126"/>
                  </a:lnTo>
                  <a:lnTo>
                    <a:pt x="1761" y="80252"/>
                  </a:lnTo>
                  <a:lnTo>
                    <a:pt x="125" y="68689"/>
                  </a:lnTo>
                  <a:lnTo>
                    <a:pt x="0" y="56933"/>
                  </a:lnTo>
                  <a:lnTo>
                    <a:pt x="1518" y="45299"/>
                  </a:lnTo>
                  <a:lnTo>
                    <a:pt x="4826" y="34387"/>
                  </a:lnTo>
                  <a:lnTo>
                    <a:pt x="10245" y="25124"/>
                  </a:lnTo>
                  <a:lnTo>
                    <a:pt x="17733" y="17863"/>
                  </a:lnTo>
                  <a:lnTo>
                    <a:pt x="26755" y="12453"/>
                  </a:lnTo>
                  <a:lnTo>
                    <a:pt x="37551" y="7979"/>
                  </a:lnTo>
                  <a:lnTo>
                    <a:pt x="53304" y="4053"/>
                  </a:lnTo>
                  <a:lnTo>
                    <a:pt x="7944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7159378" y="1905658"/>
              <a:ext cx="123438" cy="143418"/>
            </a:xfrm>
            <a:custGeom>
              <a:avLst/>
              <a:gdLst/>
              <a:ahLst/>
              <a:cxnLst/>
              <a:rect l="0" t="0" r="0" b="0"/>
              <a:pathLst>
                <a:path w="123438" h="143418">
                  <a:moveTo>
                    <a:pt x="115814" y="0"/>
                  </a:moveTo>
                  <a:lnTo>
                    <a:pt x="104146" y="2933"/>
                  </a:lnTo>
                  <a:lnTo>
                    <a:pt x="93657" y="5716"/>
                  </a:lnTo>
                  <a:lnTo>
                    <a:pt x="83360" y="8620"/>
                  </a:lnTo>
                  <a:lnTo>
                    <a:pt x="73231" y="11833"/>
                  </a:lnTo>
                  <a:lnTo>
                    <a:pt x="63536" y="15646"/>
                  </a:lnTo>
                  <a:lnTo>
                    <a:pt x="54404" y="20168"/>
                  </a:lnTo>
                  <a:lnTo>
                    <a:pt x="45974" y="25504"/>
                  </a:lnTo>
                  <a:lnTo>
                    <a:pt x="38461" y="31840"/>
                  </a:lnTo>
                  <a:lnTo>
                    <a:pt x="31924" y="39169"/>
                  </a:lnTo>
                  <a:lnTo>
                    <a:pt x="27428" y="46968"/>
                  </a:lnTo>
                  <a:lnTo>
                    <a:pt x="27627" y="53664"/>
                  </a:lnTo>
                  <a:lnTo>
                    <a:pt x="32974" y="58000"/>
                  </a:lnTo>
                  <a:lnTo>
                    <a:pt x="41215" y="60439"/>
                  </a:lnTo>
                  <a:lnTo>
                    <a:pt x="51023" y="61905"/>
                  </a:lnTo>
                  <a:lnTo>
                    <a:pt x="61559" y="63229"/>
                  </a:lnTo>
                  <a:lnTo>
                    <a:pt x="72351" y="64841"/>
                  </a:lnTo>
                  <a:lnTo>
                    <a:pt x="83021" y="67025"/>
                  </a:lnTo>
                  <a:lnTo>
                    <a:pt x="93178" y="70070"/>
                  </a:lnTo>
                  <a:lnTo>
                    <a:pt x="102658" y="74038"/>
                  </a:lnTo>
                  <a:lnTo>
                    <a:pt x="111005" y="78985"/>
                  </a:lnTo>
                  <a:lnTo>
                    <a:pt x="117408" y="85051"/>
                  </a:lnTo>
                  <a:lnTo>
                    <a:pt x="121593" y="92195"/>
                  </a:lnTo>
                  <a:lnTo>
                    <a:pt x="123437" y="99923"/>
                  </a:lnTo>
                  <a:lnTo>
                    <a:pt x="122713" y="107415"/>
                  </a:lnTo>
                  <a:lnTo>
                    <a:pt x="119559" y="114226"/>
                  </a:lnTo>
                  <a:lnTo>
                    <a:pt x="114377" y="120271"/>
                  </a:lnTo>
                  <a:lnTo>
                    <a:pt x="107626" y="125639"/>
                  </a:lnTo>
                  <a:lnTo>
                    <a:pt x="99718" y="130466"/>
                  </a:lnTo>
                  <a:lnTo>
                    <a:pt x="90819" y="134726"/>
                  </a:lnTo>
                  <a:lnTo>
                    <a:pt x="80871" y="138223"/>
                  </a:lnTo>
                  <a:lnTo>
                    <a:pt x="69931" y="140909"/>
                  </a:lnTo>
                  <a:lnTo>
                    <a:pt x="58380" y="142689"/>
                  </a:lnTo>
                  <a:lnTo>
                    <a:pt x="45514" y="143417"/>
                  </a:lnTo>
                  <a:lnTo>
                    <a:pt x="27967" y="142037"/>
                  </a:lnTo>
                  <a:lnTo>
                    <a:pt x="0" y="1368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7316320" y="1947772"/>
              <a:ext cx="90239" cy="107881"/>
            </a:xfrm>
            <a:custGeom>
              <a:avLst/>
              <a:gdLst/>
              <a:ahLst/>
              <a:cxnLst/>
              <a:rect l="0" t="0" r="0" b="0"/>
              <a:pathLst>
                <a:path w="90239" h="107881">
                  <a:moveTo>
                    <a:pt x="64156" y="0"/>
                  </a:moveTo>
                  <a:lnTo>
                    <a:pt x="52556" y="133"/>
                  </a:lnTo>
                  <a:lnTo>
                    <a:pt x="42707" y="1414"/>
                  </a:lnTo>
                  <a:lnTo>
                    <a:pt x="33707" y="4016"/>
                  </a:lnTo>
                  <a:lnTo>
                    <a:pt x="25438" y="8081"/>
                  </a:lnTo>
                  <a:lnTo>
                    <a:pt x="18059" y="14011"/>
                  </a:lnTo>
                  <a:lnTo>
                    <a:pt x="11598" y="21846"/>
                  </a:lnTo>
                  <a:lnTo>
                    <a:pt x="6264" y="31171"/>
                  </a:lnTo>
                  <a:lnTo>
                    <a:pt x="2506" y="41330"/>
                  </a:lnTo>
                  <a:lnTo>
                    <a:pt x="430" y="51855"/>
                  </a:lnTo>
                  <a:lnTo>
                    <a:pt x="0" y="62341"/>
                  </a:lnTo>
                  <a:lnTo>
                    <a:pt x="1225" y="72374"/>
                  </a:lnTo>
                  <a:lnTo>
                    <a:pt x="3946" y="81775"/>
                  </a:lnTo>
                  <a:lnTo>
                    <a:pt x="8211" y="90238"/>
                  </a:lnTo>
                  <a:lnTo>
                    <a:pt x="14348" y="97252"/>
                  </a:lnTo>
                  <a:lnTo>
                    <a:pt x="22356" y="102665"/>
                  </a:lnTo>
                  <a:lnTo>
                    <a:pt x="31646" y="106318"/>
                  </a:lnTo>
                  <a:lnTo>
                    <a:pt x="41258" y="107880"/>
                  </a:lnTo>
                  <a:lnTo>
                    <a:pt x="50603" y="107369"/>
                  </a:lnTo>
                  <a:lnTo>
                    <a:pt x="59313" y="104927"/>
                  </a:lnTo>
                  <a:lnTo>
                    <a:pt x="67085" y="100630"/>
                  </a:lnTo>
                  <a:lnTo>
                    <a:pt x="73858" y="94701"/>
                  </a:lnTo>
                  <a:lnTo>
                    <a:pt x="79592" y="87299"/>
                  </a:lnTo>
                  <a:lnTo>
                    <a:pt x="84160" y="78436"/>
                  </a:lnTo>
                  <a:lnTo>
                    <a:pt x="87601" y="68263"/>
                  </a:lnTo>
                  <a:lnTo>
                    <a:pt x="89762" y="57350"/>
                  </a:lnTo>
                  <a:lnTo>
                    <a:pt x="90238" y="46565"/>
                  </a:lnTo>
                  <a:lnTo>
                    <a:pt x="88965" y="36399"/>
                  </a:lnTo>
                  <a:lnTo>
                    <a:pt x="86090" y="27257"/>
                  </a:lnTo>
                  <a:lnTo>
                    <a:pt x="81304" y="18746"/>
                  </a:lnTo>
                  <a:lnTo>
                    <a:pt x="71955" y="10124"/>
                  </a:lnTo>
                  <a:lnTo>
                    <a:pt x="53628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7447034" y="1909077"/>
              <a:ext cx="133485" cy="165038"/>
            </a:xfrm>
            <a:custGeom>
              <a:avLst/>
              <a:gdLst/>
              <a:ahLst/>
              <a:cxnLst/>
              <a:rect l="0" t="0" r="0" b="0"/>
              <a:pathLst>
                <a:path w="133485" h="165038">
                  <a:moveTo>
                    <a:pt x="7142" y="80809"/>
                  </a:moveTo>
                  <a:lnTo>
                    <a:pt x="10076" y="89610"/>
                  </a:lnTo>
                  <a:lnTo>
                    <a:pt x="12858" y="97957"/>
                  </a:lnTo>
                  <a:lnTo>
                    <a:pt x="15748" y="106655"/>
                  </a:lnTo>
                  <a:lnTo>
                    <a:pt x="18443" y="115776"/>
                  </a:lnTo>
                  <a:lnTo>
                    <a:pt x="20312" y="125271"/>
                  </a:lnTo>
                  <a:lnTo>
                    <a:pt x="21048" y="135014"/>
                  </a:lnTo>
                  <a:lnTo>
                    <a:pt x="19949" y="143162"/>
                  </a:lnTo>
                  <a:lnTo>
                    <a:pt x="16955" y="146604"/>
                  </a:lnTo>
                  <a:lnTo>
                    <a:pt x="13507" y="144594"/>
                  </a:lnTo>
                  <a:lnTo>
                    <a:pt x="10075" y="138028"/>
                  </a:lnTo>
                  <a:lnTo>
                    <a:pt x="6845" y="128071"/>
                  </a:lnTo>
                  <a:lnTo>
                    <a:pt x="4097" y="115710"/>
                  </a:lnTo>
                  <a:lnTo>
                    <a:pt x="1943" y="101689"/>
                  </a:lnTo>
                  <a:lnTo>
                    <a:pt x="508" y="86861"/>
                  </a:lnTo>
                  <a:lnTo>
                    <a:pt x="0" y="72207"/>
                  </a:lnTo>
                  <a:lnTo>
                    <a:pt x="446" y="58242"/>
                  </a:lnTo>
                  <a:lnTo>
                    <a:pt x="1881" y="45236"/>
                  </a:lnTo>
                  <a:lnTo>
                    <a:pt x="4441" y="33410"/>
                  </a:lnTo>
                  <a:lnTo>
                    <a:pt x="8093" y="22762"/>
                  </a:lnTo>
                  <a:lnTo>
                    <a:pt x="12833" y="13610"/>
                  </a:lnTo>
                  <a:lnTo>
                    <a:pt x="18762" y="6656"/>
                  </a:lnTo>
                  <a:lnTo>
                    <a:pt x="25825" y="2097"/>
                  </a:lnTo>
                  <a:lnTo>
                    <a:pt x="33838" y="0"/>
                  </a:lnTo>
                  <a:lnTo>
                    <a:pt x="42587" y="554"/>
                  </a:lnTo>
                  <a:lnTo>
                    <a:pt x="51870" y="3593"/>
                  </a:lnTo>
                  <a:lnTo>
                    <a:pt x="61203" y="8700"/>
                  </a:lnTo>
                  <a:lnTo>
                    <a:pt x="69856" y="15399"/>
                  </a:lnTo>
                  <a:lnTo>
                    <a:pt x="77490" y="23263"/>
                  </a:lnTo>
                  <a:lnTo>
                    <a:pt x="84276" y="31793"/>
                  </a:lnTo>
                  <a:lnTo>
                    <a:pt x="90682" y="40430"/>
                  </a:lnTo>
                  <a:lnTo>
                    <a:pt x="97024" y="48873"/>
                  </a:lnTo>
                  <a:lnTo>
                    <a:pt x="103116" y="57355"/>
                  </a:lnTo>
                  <a:lnTo>
                    <a:pt x="108381" y="66502"/>
                  </a:lnTo>
                  <a:lnTo>
                    <a:pt x="112560" y="76621"/>
                  </a:lnTo>
                  <a:lnTo>
                    <a:pt x="115858" y="87538"/>
                  </a:lnTo>
                  <a:lnTo>
                    <a:pt x="118763" y="98792"/>
                  </a:lnTo>
                  <a:lnTo>
                    <a:pt x="121600" y="110060"/>
                  </a:lnTo>
                  <a:lnTo>
                    <a:pt x="124365" y="120946"/>
                  </a:lnTo>
                  <a:lnTo>
                    <a:pt x="127070" y="132087"/>
                  </a:lnTo>
                  <a:lnTo>
                    <a:pt x="129955" y="145572"/>
                  </a:lnTo>
                  <a:lnTo>
                    <a:pt x="133484" y="16503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7685803" y="2042528"/>
              <a:ext cx="10529" cy="31587"/>
            </a:xfrm>
            <a:custGeom>
              <a:avLst/>
              <a:gdLst/>
              <a:ahLst/>
              <a:cxnLst/>
              <a:rect l="0" t="0" r="0" b="0"/>
              <a:pathLst>
                <a:path w="10529" h="31587">
                  <a:moveTo>
                    <a:pt x="10528" y="0"/>
                  </a:moveTo>
                  <a:lnTo>
                    <a:pt x="7409" y="9359"/>
                  </a:lnTo>
                  <a:lnTo>
                    <a:pt x="4939" y="16768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9" name="Group 118"/>
          <p:cNvGrpSpPr/>
          <p:nvPr/>
        </p:nvGrpSpPr>
        <p:grpSpPr>
          <a:xfrm>
            <a:off x="458641" y="2905865"/>
            <a:ext cx="920593" cy="610654"/>
            <a:chOff x="458641" y="2905865"/>
            <a:chExt cx="920593" cy="610654"/>
          </a:xfrm>
        </p:grpSpPr>
        <p:sp>
          <p:nvSpPr>
            <p:cNvPr id="112" name="Freeform 111"/>
            <p:cNvSpPr/>
            <p:nvPr/>
          </p:nvSpPr>
          <p:spPr>
            <a:xfrm>
              <a:off x="458641" y="2905865"/>
              <a:ext cx="183598" cy="382130"/>
            </a:xfrm>
            <a:custGeom>
              <a:avLst/>
              <a:gdLst/>
              <a:ahLst/>
              <a:cxnLst/>
              <a:rect l="0" t="0" r="0" b="0"/>
              <a:pathLst>
                <a:path w="183598" h="382130">
                  <a:moveTo>
                    <a:pt x="4612" y="63171"/>
                  </a:moveTo>
                  <a:lnTo>
                    <a:pt x="1813" y="71972"/>
                  </a:lnTo>
                  <a:lnTo>
                    <a:pt x="311" y="80319"/>
                  </a:lnTo>
                  <a:lnTo>
                    <a:pt x="0" y="89022"/>
                  </a:lnTo>
                  <a:lnTo>
                    <a:pt x="506" y="98316"/>
                  </a:lnTo>
                  <a:lnTo>
                    <a:pt x="1326" y="108459"/>
                  </a:lnTo>
                  <a:lnTo>
                    <a:pt x="2146" y="119504"/>
                  </a:lnTo>
                  <a:lnTo>
                    <a:pt x="3003" y="131344"/>
                  </a:lnTo>
                  <a:lnTo>
                    <a:pt x="4177" y="143814"/>
                  </a:lnTo>
                  <a:lnTo>
                    <a:pt x="5817" y="156752"/>
                  </a:lnTo>
                  <a:lnTo>
                    <a:pt x="7917" y="169862"/>
                  </a:lnTo>
                  <a:lnTo>
                    <a:pt x="10405" y="182736"/>
                  </a:lnTo>
                  <a:lnTo>
                    <a:pt x="13193" y="195170"/>
                  </a:lnTo>
                  <a:lnTo>
                    <a:pt x="16202" y="207147"/>
                  </a:lnTo>
                  <a:lnTo>
                    <a:pt x="19367" y="218729"/>
                  </a:lnTo>
                  <a:lnTo>
                    <a:pt x="22642" y="230004"/>
                  </a:lnTo>
                  <a:lnTo>
                    <a:pt x="25993" y="241052"/>
                  </a:lnTo>
                  <a:lnTo>
                    <a:pt x="29396" y="251938"/>
                  </a:lnTo>
                  <a:lnTo>
                    <a:pt x="32834" y="262715"/>
                  </a:lnTo>
                  <a:lnTo>
                    <a:pt x="36295" y="273581"/>
                  </a:lnTo>
                  <a:lnTo>
                    <a:pt x="39772" y="284869"/>
                  </a:lnTo>
                  <a:lnTo>
                    <a:pt x="43260" y="296721"/>
                  </a:lnTo>
                  <a:lnTo>
                    <a:pt x="46755" y="308952"/>
                  </a:lnTo>
                  <a:lnTo>
                    <a:pt x="50255" y="321163"/>
                  </a:lnTo>
                  <a:lnTo>
                    <a:pt x="53758" y="333116"/>
                  </a:lnTo>
                  <a:lnTo>
                    <a:pt x="57263" y="344753"/>
                  </a:lnTo>
                  <a:lnTo>
                    <a:pt x="60770" y="356099"/>
                  </a:lnTo>
                  <a:lnTo>
                    <a:pt x="64291" y="367181"/>
                  </a:lnTo>
                  <a:lnTo>
                    <a:pt x="68309" y="376893"/>
                  </a:lnTo>
                  <a:lnTo>
                    <a:pt x="73403" y="382129"/>
                  </a:lnTo>
                  <a:lnTo>
                    <a:pt x="78866" y="381620"/>
                  </a:lnTo>
                  <a:lnTo>
                    <a:pt x="83741" y="377410"/>
                  </a:lnTo>
                  <a:lnTo>
                    <a:pt x="87853" y="370813"/>
                  </a:lnTo>
                  <a:lnTo>
                    <a:pt x="91119" y="362337"/>
                  </a:lnTo>
                  <a:lnTo>
                    <a:pt x="93589" y="352343"/>
                  </a:lnTo>
                  <a:lnTo>
                    <a:pt x="95720" y="341175"/>
                  </a:lnTo>
                  <a:lnTo>
                    <a:pt x="98280" y="329140"/>
                  </a:lnTo>
                  <a:lnTo>
                    <a:pt x="101660" y="316480"/>
                  </a:lnTo>
                  <a:lnTo>
                    <a:pt x="105742" y="303382"/>
                  </a:lnTo>
                  <a:lnTo>
                    <a:pt x="110098" y="289982"/>
                  </a:lnTo>
                  <a:lnTo>
                    <a:pt x="114435" y="276370"/>
                  </a:lnTo>
                  <a:lnTo>
                    <a:pt x="118634" y="262448"/>
                  </a:lnTo>
                  <a:lnTo>
                    <a:pt x="122672" y="247956"/>
                  </a:lnTo>
                  <a:lnTo>
                    <a:pt x="126569" y="232795"/>
                  </a:lnTo>
                  <a:lnTo>
                    <a:pt x="130354" y="217019"/>
                  </a:lnTo>
                  <a:lnTo>
                    <a:pt x="134055" y="200743"/>
                  </a:lnTo>
                  <a:lnTo>
                    <a:pt x="137697" y="184092"/>
                  </a:lnTo>
                  <a:lnTo>
                    <a:pt x="141297" y="167335"/>
                  </a:lnTo>
                  <a:lnTo>
                    <a:pt x="144867" y="150858"/>
                  </a:lnTo>
                  <a:lnTo>
                    <a:pt x="148418" y="134851"/>
                  </a:lnTo>
                  <a:lnTo>
                    <a:pt x="151955" y="119322"/>
                  </a:lnTo>
                  <a:lnTo>
                    <a:pt x="155483" y="104202"/>
                  </a:lnTo>
                  <a:lnTo>
                    <a:pt x="159005" y="89403"/>
                  </a:lnTo>
                  <a:lnTo>
                    <a:pt x="162523" y="75005"/>
                  </a:lnTo>
                  <a:lnTo>
                    <a:pt x="166038" y="61250"/>
                  </a:lnTo>
                  <a:lnTo>
                    <a:pt x="169547" y="48230"/>
                  </a:lnTo>
                  <a:lnTo>
                    <a:pt x="172898" y="36326"/>
                  </a:lnTo>
                  <a:lnTo>
                    <a:pt x="176125" y="25121"/>
                  </a:lnTo>
                  <a:lnTo>
                    <a:pt x="179511" y="13630"/>
                  </a:lnTo>
                  <a:lnTo>
                    <a:pt x="18359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656603" y="3055176"/>
              <a:ext cx="164620" cy="193466"/>
            </a:xfrm>
            <a:custGeom>
              <a:avLst/>
              <a:gdLst/>
              <a:ahLst/>
              <a:cxnLst/>
              <a:rect l="0" t="0" r="0" b="0"/>
              <a:pathLst>
                <a:path w="164620" h="193466">
                  <a:moveTo>
                    <a:pt x="6692" y="113901"/>
                  </a:moveTo>
                  <a:lnTo>
                    <a:pt x="18360" y="113835"/>
                  </a:lnTo>
                  <a:lnTo>
                    <a:pt x="28849" y="113194"/>
                  </a:lnTo>
                  <a:lnTo>
                    <a:pt x="39150" y="111898"/>
                  </a:lnTo>
                  <a:lnTo>
                    <a:pt x="49452" y="110038"/>
                  </a:lnTo>
                  <a:lnTo>
                    <a:pt x="59795" y="107721"/>
                  </a:lnTo>
                  <a:lnTo>
                    <a:pt x="70176" y="105046"/>
                  </a:lnTo>
                  <a:lnTo>
                    <a:pt x="80259" y="101777"/>
                  </a:lnTo>
                  <a:lnTo>
                    <a:pt x="89420" y="97373"/>
                  </a:lnTo>
                  <a:lnTo>
                    <a:pt x="97389" y="91626"/>
                  </a:lnTo>
                  <a:lnTo>
                    <a:pt x="104060" y="84479"/>
                  </a:lnTo>
                  <a:lnTo>
                    <a:pt x="109324" y="75853"/>
                  </a:lnTo>
                  <a:lnTo>
                    <a:pt x="113263" y="65871"/>
                  </a:lnTo>
                  <a:lnTo>
                    <a:pt x="115773" y="55102"/>
                  </a:lnTo>
                  <a:lnTo>
                    <a:pt x="116493" y="44421"/>
                  </a:lnTo>
                  <a:lnTo>
                    <a:pt x="115381" y="34324"/>
                  </a:lnTo>
                  <a:lnTo>
                    <a:pt x="112518" y="25090"/>
                  </a:lnTo>
                  <a:lnTo>
                    <a:pt x="107931" y="16961"/>
                  </a:lnTo>
                  <a:lnTo>
                    <a:pt x="101808" y="9953"/>
                  </a:lnTo>
                  <a:lnTo>
                    <a:pt x="94444" y="4400"/>
                  </a:lnTo>
                  <a:lnTo>
                    <a:pt x="86139" y="1017"/>
                  </a:lnTo>
                  <a:lnTo>
                    <a:pt x="77154" y="0"/>
                  </a:lnTo>
                  <a:lnTo>
                    <a:pt x="67852" y="1095"/>
                  </a:lnTo>
                  <a:lnTo>
                    <a:pt x="58688" y="3881"/>
                  </a:lnTo>
                  <a:lnTo>
                    <a:pt x="49901" y="7941"/>
                  </a:lnTo>
                  <a:lnTo>
                    <a:pt x="41697" y="13088"/>
                  </a:lnTo>
                  <a:lnTo>
                    <a:pt x="34333" y="19357"/>
                  </a:lnTo>
                  <a:lnTo>
                    <a:pt x="27860" y="26680"/>
                  </a:lnTo>
                  <a:lnTo>
                    <a:pt x="22174" y="34884"/>
                  </a:lnTo>
                  <a:lnTo>
                    <a:pt x="17112" y="43768"/>
                  </a:lnTo>
                  <a:lnTo>
                    <a:pt x="12522" y="53158"/>
                  </a:lnTo>
                  <a:lnTo>
                    <a:pt x="8437" y="63074"/>
                  </a:lnTo>
                  <a:lnTo>
                    <a:pt x="5065" y="73716"/>
                  </a:lnTo>
                  <a:lnTo>
                    <a:pt x="2467" y="85131"/>
                  </a:lnTo>
                  <a:lnTo>
                    <a:pt x="722" y="97068"/>
                  </a:lnTo>
                  <a:lnTo>
                    <a:pt x="0" y="109080"/>
                  </a:lnTo>
                  <a:lnTo>
                    <a:pt x="298" y="120897"/>
                  </a:lnTo>
                  <a:lnTo>
                    <a:pt x="1635" y="132272"/>
                  </a:lnTo>
                  <a:lnTo>
                    <a:pt x="4127" y="142910"/>
                  </a:lnTo>
                  <a:lnTo>
                    <a:pt x="7734" y="152727"/>
                  </a:lnTo>
                  <a:lnTo>
                    <a:pt x="12443" y="161639"/>
                  </a:lnTo>
                  <a:lnTo>
                    <a:pt x="18353" y="169488"/>
                  </a:lnTo>
                  <a:lnTo>
                    <a:pt x="25407" y="176284"/>
                  </a:lnTo>
                  <a:lnTo>
                    <a:pt x="33584" y="182019"/>
                  </a:lnTo>
                  <a:lnTo>
                    <a:pt x="42976" y="186581"/>
                  </a:lnTo>
                  <a:lnTo>
                    <a:pt x="53511" y="190018"/>
                  </a:lnTo>
                  <a:lnTo>
                    <a:pt x="64840" y="192344"/>
                  </a:lnTo>
                  <a:lnTo>
                    <a:pt x="76436" y="193465"/>
                  </a:lnTo>
                  <a:lnTo>
                    <a:pt x="87969" y="193432"/>
                  </a:lnTo>
                  <a:lnTo>
                    <a:pt x="99153" y="192106"/>
                  </a:lnTo>
                  <a:lnTo>
                    <a:pt x="109662" y="189089"/>
                  </a:lnTo>
                  <a:lnTo>
                    <a:pt x="119392" y="184321"/>
                  </a:lnTo>
                  <a:lnTo>
                    <a:pt x="128304" y="178102"/>
                  </a:lnTo>
                  <a:lnTo>
                    <a:pt x="137315" y="170096"/>
                  </a:lnTo>
                  <a:lnTo>
                    <a:pt x="148334" y="157366"/>
                  </a:lnTo>
                  <a:lnTo>
                    <a:pt x="164619" y="13495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863336" y="3062410"/>
              <a:ext cx="115815" cy="158618"/>
            </a:xfrm>
            <a:custGeom>
              <a:avLst/>
              <a:gdLst/>
              <a:ahLst/>
              <a:cxnLst/>
              <a:rect l="0" t="0" r="0" b="0"/>
              <a:pathLst>
                <a:path w="115815" h="158618">
                  <a:moveTo>
                    <a:pt x="0" y="85610"/>
                  </a:moveTo>
                  <a:lnTo>
                    <a:pt x="67" y="97279"/>
                  </a:lnTo>
                  <a:lnTo>
                    <a:pt x="708" y="107767"/>
                  </a:lnTo>
                  <a:lnTo>
                    <a:pt x="2004" y="118069"/>
                  </a:lnTo>
                  <a:lnTo>
                    <a:pt x="3864" y="128371"/>
                  </a:lnTo>
                  <a:lnTo>
                    <a:pt x="6180" y="138714"/>
                  </a:lnTo>
                  <a:lnTo>
                    <a:pt x="8830" y="149033"/>
                  </a:lnTo>
                  <a:lnTo>
                    <a:pt x="11117" y="156822"/>
                  </a:lnTo>
                  <a:lnTo>
                    <a:pt x="12225" y="158617"/>
                  </a:lnTo>
                  <a:lnTo>
                    <a:pt x="12425" y="154775"/>
                  </a:lnTo>
                  <a:lnTo>
                    <a:pt x="12199" y="146680"/>
                  </a:lnTo>
                  <a:lnTo>
                    <a:pt x="11848" y="135738"/>
                  </a:lnTo>
                  <a:lnTo>
                    <a:pt x="11511" y="123188"/>
                  </a:lnTo>
                  <a:lnTo>
                    <a:pt x="11239" y="109828"/>
                  </a:lnTo>
                  <a:lnTo>
                    <a:pt x="11202" y="96246"/>
                  </a:lnTo>
                  <a:lnTo>
                    <a:pt x="11697" y="82961"/>
                  </a:lnTo>
                  <a:lnTo>
                    <a:pt x="12847" y="70210"/>
                  </a:lnTo>
                  <a:lnTo>
                    <a:pt x="14770" y="58169"/>
                  </a:lnTo>
                  <a:lnTo>
                    <a:pt x="17663" y="47065"/>
                  </a:lnTo>
                  <a:lnTo>
                    <a:pt x="21542" y="36928"/>
                  </a:lnTo>
                  <a:lnTo>
                    <a:pt x="26435" y="27797"/>
                  </a:lnTo>
                  <a:lnTo>
                    <a:pt x="32468" y="19800"/>
                  </a:lnTo>
                  <a:lnTo>
                    <a:pt x="39601" y="12908"/>
                  </a:lnTo>
                  <a:lnTo>
                    <a:pt x="47660" y="7278"/>
                  </a:lnTo>
                  <a:lnTo>
                    <a:pt x="56441" y="3319"/>
                  </a:lnTo>
                  <a:lnTo>
                    <a:pt x="65744" y="1096"/>
                  </a:lnTo>
                  <a:lnTo>
                    <a:pt x="75154" y="233"/>
                  </a:lnTo>
                  <a:lnTo>
                    <a:pt x="85069" y="0"/>
                  </a:lnTo>
                  <a:lnTo>
                    <a:pt x="97472" y="377"/>
                  </a:lnTo>
                  <a:lnTo>
                    <a:pt x="115814" y="138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1010735" y="3095378"/>
              <a:ext cx="63172" cy="73700"/>
            </a:xfrm>
            <a:custGeom>
              <a:avLst/>
              <a:gdLst/>
              <a:ahLst/>
              <a:cxnLst/>
              <a:rect l="0" t="0" r="0" b="0"/>
              <a:pathLst>
                <a:path w="63172" h="73700">
                  <a:moveTo>
                    <a:pt x="0" y="0"/>
                  </a:moveTo>
                  <a:lnTo>
                    <a:pt x="3001" y="8734"/>
                  </a:lnTo>
                  <a:lnTo>
                    <a:pt x="6424" y="16441"/>
                  </a:lnTo>
                  <a:lnTo>
                    <a:pt x="10624" y="23843"/>
                  </a:lnTo>
                  <a:lnTo>
                    <a:pt x="15697" y="31104"/>
                  </a:lnTo>
                  <a:lnTo>
                    <a:pt x="21827" y="38282"/>
                  </a:lnTo>
                  <a:lnTo>
                    <a:pt x="28997" y="45399"/>
                  </a:lnTo>
                  <a:lnTo>
                    <a:pt x="36597" y="52168"/>
                  </a:lnTo>
                  <a:lnTo>
                    <a:pt x="44270" y="58674"/>
                  </a:lnTo>
                  <a:lnTo>
                    <a:pt x="52687" y="65487"/>
                  </a:lnTo>
                  <a:lnTo>
                    <a:pt x="63171" y="736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989678" y="3042735"/>
              <a:ext cx="147400" cy="473784"/>
            </a:xfrm>
            <a:custGeom>
              <a:avLst/>
              <a:gdLst/>
              <a:ahLst/>
              <a:cxnLst/>
              <a:rect l="0" t="0" r="0" b="0"/>
              <a:pathLst>
                <a:path w="147400" h="473784">
                  <a:moveTo>
                    <a:pt x="147399" y="0"/>
                  </a:moveTo>
                  <a:lnTo>
                    <a:pt x="141599" y="8802"/>
                  </a:lnTo>
                  <a:lnTo>
                    <a:pt x="136674" y="17148"/>
                  </a:lnTo>
                  <a:lnTo>
                    <a:pt x="132172" y="25852"/>
                  </a:lnTo>
                  <a:lnTo>
                    <a:pt x="127951" y="35145"/>
                  </a:lnTo>
                  <a:lnTo>
                    <a:pt x="123938" y="45289"/>
                  </a:lnTo>
                  <a:lnTo>
                    <a:pt x="120071" y="56334"/>
                  </a:lnTo>
                  <a:lnTo>
                    <a:pt x="116146" y="68174"/>
                  </a:lnTo>
                  <a:lnTo>
                    <a:pt x="111822" y="80644"/>
                  </a:lnTo>
                  <a:lnTo>
                    <a:pt x="106947" y="93591"/>
                  </a:lnTo>
                  <a:lnTo>
                    <a:pt x="101536" y="107046"/>
                  </a:lnTo>
                  <a:lnTo>
                    <a:pt x="95679" y="121217"/>
                  </a:lnTo>
                  <a:lnTo>
                    <a:pt x="89479" y="136158"/>
                  </a:lnTo>
                  <a:lnTo>
                    <a:pt x="83028" y="151785"/>
                  </a:lnTo>
                  <a:lnTo>
                    <a:pt x="76398" y="167961"/>
                  </a:lnTo>
                  <a:lnTo>
                    <a:pt x="69649" y="184539"/>
                  </a:lnTo>
                  <a:lnTo>
                    <a:pt x="62982" y="201078"/>
                  </a:lnTo>
                  <a:lnTo>
                    <a:pt x="56733" y="216876"/>
                  </a:lnTo>
                  <a:lnTo>
                    <a:pt x="51048" y="231619"/>
                  </a:lnTo>
                  <a:lnTo>
                    <a:pt x="45909" y="245653"/>
                  </a:lnTo>
                  <a:lnTo>
                    <a:pt x="41223" y="259764"/>
                  </a:lnTo>
                  <a:lnTo>
                    <a:pt x="36884" y="274413"/>
                  </a:lnTo>
                  <a:lnTo>
                    <a:pt x="32800" y="289712"/>
                  </a:lnTo>
                  <a:lnTo>
                    <a:pt x="28896" y="305601"/>
                  </a:lnTo>
                  <a:lnTo>
                    <a:pt x="25119" y="321956"/>
                  </a:lnTo>
                  <a:lnTo>
                    <a:pt x="21428" y="338329"/>
                  </a:lnTo>
                  <a:lnTo>
                    <a:pt x="17796" y="354008"/>
                  </a:lnTo>
                  <a:lnTo>
                    <a:pt x="14209" y="368667"/>
                  </a:lnTo>
                  <a:lnTo>
                    <a:pt x="10817" y="382644"/>
                  </a:lnTo>
                  <a:lnTo>
                    <a:pt x="7919" y="396717"/>
                  </a:lnTo>
                  <a:lnTo>
                    <a:pt x="5638" y="411315"/>
                  </a:lnTo>
                  <a:lnTo>
                    <a:pt x="3934" y="425787"/>
                  </a:lnTo>
                  <a:lnTo>
                    <a:pt x="2523" y="439993"/>
                  </a:lnTo>
                  <a:lnTo>
                    <a:pt x="1283" y="455186"/>
                  </a:lnTo>
                  <a:lnTo>
                    <a:pt x="0" y="47378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515896" y="3263834"/>
              <a:ext cx="568540" cy="94757"/>
            </a:xfrm>
            <a:custGeom>
              <a:avLst/>
              <a:gdLst/>
              <a:ahLst/>
              <a:cxnLst/>
              <a:rect l="0" t="0" r="0" b="0"/>
              <a:pathLst>
                <a:path w="568540" h="94757">
                  <a:moveTo>
                    <a:pt x="568539" y="0"/>
                  </a:moveTo>
                  <a:lnTo>
                    <a:pt x="556737" y="2934"/>
                  </a:lnTo>
                  <a:lnTo>
                    <a:pt x="544968" y="5716"/>
                  </a:lnTo>
                  <a:lnTo>
                    <a:pt x="532082" y="8615"/>
                  </a:lnTo>
                  <a:lnTo>
                    <a:pt x="518407" y="11656"/>
                  </a:lnTo>
                  <a:lnTo>
                    <a:pt x="504727" y="14821"/>
                  </a:lnTo>
                  <a:lnTo>
                    <a:pt x="491502" y="18085"/>
                  </a:lnTo>
                  <a:lnTo>
                    <a:pt x="478531" y="21422"/>
                  </a:lnTo>
                  <a:lnTo>
                    <a:pt x="465155" y="24814"/>
                  </a:lnTo>
                  <a:lnTo>
                    <a:pt x="451010" y="28238"/>
                  </a:lnTo>
                  <a:lnTo>
                    <a:pt x="436053" y="31520"/>
                  </a:lnTo>
                  <a:lnTo>
                    <a:pt x="420395" y="34344"/>
                  </a:lnTo>
                  <a:lnTo>
                    <a:pt x="404182" y="36580"/>
                  </a:lnTo>
                  <a:lnTo>
                    <a:pt x="387395" y="38420"/>
                  </a:lnTo>
                  <a:lnTo>
                    <a:pt x="369841" y="40270"/>
                  </a:lnTo>
                  <a:lnTo>
                    <a:pt x="351482" y="42365"/>
                  </a:lnTo>
                  <a:lnTo>
                    <a:pt x="332578" y="44604"/>
                  </a:lnTo>
                  <a:lnTo>
                    <a:pt x="313582" y="46654"/>
                  </a:lnTo>
                  <a:lnTo>
                    <a:pt x="294776" y="48335"/>
                  </a:lnTo>
                  <a:lnTo>
                    <a:pt x="276571" y="49785"/>
                  </a:lnTo>
                  <a:lnTo>
                    <a:pt x="259573" y="51365"/>
                  </a:lnTo>
                  <a:lnTo>
                    <a:pt x="243985" y="53280"/>
                  </a:lnTo>
                  <a:lnTo>
                    <a:pt x="229365" y="55567"/>
                  </a:lnTo>
                  <a:lnTo>
                    <a:pt x="214852" y="58181"/>
                  </a:lnTo>
                  <a:lnTo>
                    <a:pt x="199927" y="61048"/>
                  </a:lnTo>
                  <a:lnTo>
                    <a:pt x="184270" y="63941"/>
                  </a:lnTo>
                  <a:lnTo>
                    <a:pt x="167608" y="66496"/>
                  </a:lnTo>
                  <a:lnTo>
                    <a:pt x="149917" y="68547"/>
                  </a:lnTo>
                  <a:lnTo>
                    <a:pt x="131663" y="70263"/>
                  </a:lnTo>
                  <a:lnTo>
                    <a:pt x="113649" y="72028"/>
                  </a:lnTo>
                  <a:lnTo>
                    <a:pt x="96322" y="74071"/>
                  </a:lnTo>
                  <a:lnTo>
                    <a:pt x="79929" y="76444"/>
                  </a:lnTo>
                  <a:lnTo>
                    <a:pt x="64686" y="79116"/>
                  </a:lnTo>
                  <a:lnTo>
                    <a:pt x="50596" y="82024"/>
                  </a:lnTo>
                  <a:lnTo>
                    <a:pt x="37940" y="84955"/>
                  </a:lnTo>
                  <a:lnTo>
                    <a:pt x="26133" y="87845"/>
                  </a:lnTo>
                  <a:lnTo>
                    <a:pt x="14134" y="90949"/>
                  </a:lnTo>
                  <a:lnTo>
                    <a:pt x="0" y="947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1252891" y="3084849"/>
              <a:ext cx="126343" cy="21058"/>
            </a:xfrm>
            <a:custGeom>
              <a:avLst/>
              <a:gdLst/>
              <a:ahLst/>
              <a:cxnLst/>
              <a:rect l="0" t="0" r="0" b="0"/>
              <a:pathLst>
                <a:path w="126343" h="21058">
                  <a:moveTo>
                    <a:pt x="126342" y="0"/>
                  </a:moveTo>
                  <a:lnTo>
                    <a:pt x="117406" y="2934"/>
                  </a:lnTo>
                  <a:lnTo>
                    <a:pt x="107779" y="5716"/>
                  </a:lnTo>
                  <a:lnTo>
                    <a:pt x="96492" y="8611"/>
                  </a:lnTo>
                  <a:lnTo>
                    <a:pt x="83824" y="11479"/>
                  </a:lnTo>
                  <a:lnTo>
                    <a:pt x="70345" y="13996"/>
                  </a:lnTo>
                  <a:lnTo>
                    <a:pt x="56492" y="16006"/>
                  </a:lnTo>
                  <a:lnTo>
                    <a:pt x="43098" y="17522"/>
                  </a:lnTo>
                  <a:lnTo>
                    <a:pt x="30145" y="18783"/>
                  </a:lnTo>
                  <a:lnTo>
                    <a:pt x="16503" y="19898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8" name="Group 177"/>
          <p:cNvGrpSpPr/>
          <p:nvPr/>
        </p:nvGrpSpPr>
        <p:grpSpPr>
          <a:xfrm>
            <a:off x="1495996" y="2862209"/>
            <a:ext cx="8021766" cy="843823"/>
            <a:chOff x="1495996" y="2862209"/>
            <a:chExt cx="8021766" cy="843823"/>
          </a:xfrm>
        </p:grpSpPr>
        <p:sp>
          <p:nvSpPr>
            <p:cNvPr id="120" name="Freeform 119"/>
            <p:cNvSpPr/>
            <p:nvPr/>
          </p:nvSpPr>
          <p:spPr>
            <a:xfrm>
              <a:off x="1495996" y="2933477"/>
              <a:ext cx="178036" cy="356436"/>
            </a:xfrm>
            <a:custGeom>
              <a:avLst/>
              <a:gdLst/>
              <a:ahLst/>
              <a:cxnLst/>
              <a:rect l="0" t="0" r="0" b="0"/>
              <a:pathLst>
                <a:path w="178036" h="356436">
                  <a:moveTo>
                    <a:pt x="9579" y="351414"/>
                  </a:moveTo>
                  <a:lnTo>
                    <a:pt x="3959" y="356435"/>
                  </a:lnTo>
                  <a:lnTo>
                    <a:pt x="846" y="354989"/>
                  </a:lnTo>
                  <a:lnTo>
                    <a:pt x="0" y="348738"/>
                  </a:lnTo>
                  <a:lnTo>
                    <a:pt x="705" y="339375"/>
                  </a:lnTo>
                  <a:lnTo>
                    <a:pt x="2243" y="327879"/>
                  </a:lnTo>
                  <a:lnTo>
                    <a:pt x="3942" y="315133"/>
                  </a:lnTo>
                  <a:lnTo>
                    <a:pt x="5448" y="301728"/>
                  </a:lnTo>
                  <a:lnTo>
                    <a:pt x="6811" y="287994"/>
                  </a:lnTo>
                  <a:lnTo>
                    <a:pt x="8348" y="274098"/>
                  </a:lnTo>
                  <a:lnTo>
                    <a:pt x="10236" y="260120"/>
                  </a:lnTo>
                  <a:lnTo>
                    <a:pt x="12338" y="245938"/>
                  </a:lnTo>
                  <a:lnTo>
                    <a:pt x="14298" y="231263"/>
                  </a:lnTo>
                  <a:lnTo>
                    <a:pt x="15918" y="215976"/>
                  </a:lnTo>
                  <a:lnTo>
                    <a:pt x="17329" y="200114"/>
                  </a:lnTo>
                  <a:lnTo>
                    <a:pt x="18883" y="183779"/>
                  </a:lnTo>
                  <a:lnTo>
                    <a:pt x="20776" y="167089"/>
                  </a:lnTo>
                  <a:lnTo>
                    <a:pt x="22878" y="150305"/>
                  </a:lnTo>
                  <a:lnTo>
                    <a:pt x="24835" y="133810"/>
                  </a:lnTo>
                  <a:lnTo>
                    <a:pt x="26454" y="117791"/>
                  </a:lnTo>
                  <a:lnTo>
                    <a:pt x="27863" y="102255"/>
                  </a:lnTo>
                  <a:lnTo>
                    <a:pt x="29415" y="87129"/>
                  </a:lnTo>
                  <a:lnTo>
                    <a:pt x="31312" y="72322"/>
                  </a:lnTo>
                  <a:lnTo>
                    <a:pt x="33586" y="57749"/>
                  </a:lnTo>
                  <a:lnTo>
                    <a:pt x="36191" y="43344"/>
                  </a:lnTo>
                  <a:lnTo>
                    <a:pt x="39067" y="29088"/>
                  </a:lnTo>
                  <a:lnTo>
                    <a:pt x="42473" y="16090"/>
                  </a:lnTo>
                  <a:lnTo>
                    <a:pt x="46971" y="6476"/>
                  </a:lnTo>
                  <a:lnTo>
                    <a:pt x="52767" y="1139"/>
                  </a:lnTo>
                  <a:lnTo>
                    <a:pt x="59439" y="0"/>
                  </a:lnTo>
                  <a:lnTo>
                    <a:pt x="66149" y="2652"/>
                  </a:lnTo>
                  <a:lnTo>
                    <a:pt x="72404" y="8441"/>
                  </a:lnTo>
                  <a:lnTo>
                    <a:pt x="78228" y="16814"/>
                  </a:lnTo>
                  <a:lnTo>
                    <a:pt x="83973" y="27442"/>
                  </a:lnTo>
                  <a:lnTo>
                    <a:pt x="89868" y="39945"/>
                  </a:lnTo>
                  <a:lnTo>
                    <a:pt x="95827" y="53909"/>
                  </a:lnTo>
                  <a:lnTo>
                    <a:pt x="101535" y="68957"/>
                  </a:lnTo>
                  <a:lnTo>
                    <a:pt x="106828" y="84784"/>
                  </a:lnTo>
                  <a:lnTo>
                    <a:pt x="111859" y="101157"/>
                  </a:lnTo>
                  <a:lnTo>
                    <a:pt x="116997" y="117908"/>
                  </a:lnTo>
                  <a:lnTo>
                    <a:pt x="122450" y="134914"/>
                  </a:lnTo>
                  <a:lnTo>
                    <a:pt x="128095" y="151927"/>
                  </a:lnTo>
                  <a:lnTo>
                    <a:pt x="133584" y="168584"/>
                  </a:lnTo>
                  <a:lnTo>
                    <a:pt x="138723" y="184711"/>
                  </a:lnTo>
                  <a:lnTo>
                    <a:pt x="143478" y="200152"/>
                  </a:lnTo>
                  <a:lnTo>
                    <a:pt x="147899" y="214682"/>
                  </a:lnTo>
                  <a:lnTo>
                    <a:pt x="152056" y="228271"/>
                  </a:lnTo>
                  <a:lnTo>
                    <a:pt x="156017" y="241043"/>
                  </a:lnTo>
                  <a:lnTo>
                    <a:pt x="159837" y="253168"/>
                  </a:lnTo>
                  <a:lnTo>
                    <a:pt x="163554" y="264801"/>
                  </a:lnTo>
                  <a:lnTo>
                    <a:pt x="167047" y="275819"/>
                  </a:lnTo>
                  <a:lnTo>
                    <a:pt x="170385" y="287003"/>
                  </a:lnTo>
                  <a:lnTo>
                    <a:pt x="173861" y="300460"/>
                  </a:lnTo>
                  <a:lnTo>
                    <a:pt x="178035" y="3198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1505575" y="3171791"/>
              <a:ext cx="126343" cy="18344"/>
            </a:xfrm>
            <a:custGeom>
              <a:avLst/>
              <a:gdLst/>
              <a:ahLst/>
              <a:cxnLst/>
              <a:rect l="0" t="0" r="0" b="0"/>
              <a:pathLst>
                <a:path w="126343" h="18344">
                  <a:moveTo>
                    <a:pt x="126342" y="7815"/>
                  </a:moveTo>
                  <a:lnTo>
                    <a:pt x="117473" y="4948"/>
                  </a:lnTo>
                  <a:lnTo>
                    <a:pt x="108486" y="2806"/>
                  </a:lnTo>
                  <a:lnTo>
                    <a:pt x="98496" y="1208"/>
                  </a:lnTo>
                  <a:lnTo>
                    <a:pt x="87688" y="200"/>
                  </a:lnTo>
                  <a:lnTo>
                    <a:pt x="76525" y="0"/>
                  </a:lnTo>
                  <a:lnTo>
                    <a:pt x="65324" y="655"/>
                  </a:lnTo>
                  <a:lnTo>
                    <a:pt x="54289" y="2103"/>
                  </a:lnTo>
                  <a:lnTo>
                    <a:pt x="42291" y="4502"/>
                  </a:lnTo>
                  <a:lnTo>
                    <a:pt x="26046" y="9180"/>
                  </a:lnTo>
                  <a:lnTo>
                    <a:pt x="0" y="1834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1696584" y="3093500"/>
              <a:ext cx="124847" cy="133290"/>
            </a:xfrm>
            <a:custGeom>
              <a:avLst/>
              <a:gdLst/>
              <a:ahLst/>
              <a:cxnLst/>
              <a:rect l="0" t="0" r="0" b="0"/>
              <a:pathLst>
                <a:path w="124847" h="133290">
                  <a:moveTo>
                    <a:pt x="19561" y="86106"/>
                  </a:moveTo>
                  <a:lnTo>
                    <a:pt x="19561" y="97841"/>
                  </a:lnTo>
                  <a:lnTo>
                    <a:pt x="19561" y="108970"/>
                  </a:lnTo>
                  <a:lnTo>
                    <a:pt x="19528" y="120494"/>
                  </a:lnTo>
                  <a:lnTo>
                    <a:pt x="18329" y="129875"/>
                  </a:lnTo>
                  <a:lnTo>
                    <a:pt x="15275" y="133289"/>
                  </a:lnTo>
                  <a:lnTo>
                    <a:pt x="11800" y="130967"/>
                  </a:lnTo>
                  <a:lnTo>
                    <a:pt x="8534" y="124541"/>
                  </a:lnTo>
                  <a:lnTo>
                    <a:pt x="5796" y="115423"/>
                  </a:lnTo>
                  <a:lnTo>
                    <a:pt x="3670" y="104575"/>
                  </a:lnTo>
                  <a:lnTo>
                    <a:pt x="2099" y="92617"/>
                  </a:lnTo>
                  <a:lnTo>
                    <a:pt x="975" y="79941"/>
                  </a:lnTo>
                  <a:lnTo>
                    <a:pt x="198" y="66809"/>
                  </a:lnTo>
                  <a:lnTo>
                    <a:pt x="0" y="53709"/>
                  </a:lnTo>
                  <a:lnTo>
                    <a:pt x="925" y="41359"/>
                  </a:lnTo>
                  <a:lnTo>
                    <a:pt x="3188" y="30096"/>
                  </a:lnTo>
                  <a:lnTo>
                    <a:pt x="7015" y="20227"/>
                  </a:lnTo>
                  <a:lnTo>
                    <a:pt x="12790" y="12193"/>
                  </a:lnTo>
                  <a:lnTo>
                    <a:pt x="20522" y="6059"/>
                  </a:lnTo>
                  <a:lnTo>
                    <a:pt x="29612" y="1905"/>
                  </a:lnTo>
                  <a:lnTo>
                    <a:pt x="39083" y="0"/>
                  </a:lnTo>
                  <a:lnTo>
                    <a:pt x="48334" y="276"/>
                  </a:lnTo>
                  <a:lnTo>
                    <a:pt x="57151" y="2560"/>
                  </a:lnTo>
                  <a:lnTo>
                    <a:pt x="65524" y="6750"/>
                  </a:lnTo>
                  <a:lnTo>
                    <a:pt x="73520" y="12603"/>
                  </a:lnTo>
                  <a:lnTo>
                    <a:pt x="81058" y="19784"/>
                  </a:lnTo>
                  <a:lnTo>
                    <a:pt x="87909" y="27966"/>
                  </a:lnTo>
                  <a:lnTo>
                    <a:pt x="94004" y="36873"/>
                  </a:lnTo>
                  <a:lnTo>
                    <a:pt x="99422" y="46292"/>
                  </a:lnTo>
                  <a:lnTo>
                    <a:pt x="104296" y="56068"/>
                  </a:lnTo>
                  <a:lnTo>
                    <a:pt x="108757" y="66073"/>
                  </a:lnTo>
                  <a:lnTo>
                    <a:pt x="112767" y="75777"/>
                  </a:lnTo>
                  <a:lnTo>
                    <a:pt x="116516" y="85183"/>
                  </a:lnTo>
                  <a:lnTo>
                    <a:pt x="120335" y="95118"/>
                  </a:lnTo>
                  <a:lnTo>
                    <a:pt x="124846" y="10716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1989783" y="3082746"/>
              <a:ext cx="158031" cy="118444"/>
            </a:xfrm>
            <a:custGeom>
              <a:avLst/>
              <a:gdLst/>
              <a:ahLst/>
              <a:cxnLst/>
              <a:rect l="0" t="0" r="0" b="0"/>
              <a:pathLst>
                <a:path w="158031" h="118444">
                  <a:moveTo>
                    <a:pt x="115916" y="23160"/>
                  </a:moveTo>
                  <a:lnTo>
                    <a:pt x="109982" y="17360"/>
                  </a:lnTo>
                  <a:lnTo>
                    <a:pt x="103777" y="12436"/>
                  </a:lnTo>
                  <a:lnTo>
                    <a:pt x="96681" y="7942"/>
                  </a:lnTo>
                  <a:lnTo>
                    <a:pt x="88741" y="4067"/>
                  </a:lnTo>
                  <a:lnTo>
                    <a:pt x="80094" y="1350"/>
                  </a:lnTo>
                  <a:lnTo>
                    <a:pt x="70900" y="0"/>
                  </a:lnTo>
                  <a:lnTo>
                    <a:pt x="61300" y="71"/>
                  </a:lnTo>
                  <a:lnTo>
                    <a:pt x="51411" y="1637"/>
                  </a:lnTo>
                  <a:lnTo>
                    <a:pt x="41327" y="4585"/>
                  </a:lnTo>
                  <a:lnTo>
                    <a:pt x="31439" y="8834"/>
                  </a:lnTo>
                  <a:lnTo>
                    <a:pt x="22406" y="14427"/>
                  </a:lnTo>
                  <a:lnTo>
                    <a:pt x="14527" y="21266"/>
                  </a:lnTo>
                  <a:lnTo>
                    <a:pt x="8085" y="29296"/>
                  </a:lnTo>
                  <a:lnTo>
                    <a:pt x="3506" y="38588"/>
                  </a:lnTo>
                  <a:lnTo>
                    <a:pt x="841" y="49058"/>
                  </a:lnTo>
                  <a:lnTo>
                    <a:pt x="0" y="60342"/>
                  </a:lnTo>
                  <a:lnTo>
                    <a:pt x="940" y="71908"/>
                  </a:lnTo>
                  <a:lnTo>
                    <a:pt x="3466" y="83412"/>
                  </a:lnTo>
                  <a:lnTo>
                    <a:pt x="7600" y="94236"/>
                  </a:lnTo>
                  <a:lnTo>
                    <a:pt x="13647" y="103440"/>
                  </a:lnTo>
                  <a:lnTo>
                    <a:pt x="21594" y="110652"/>
                  </a:lnTo>
                  <a:lnTo>
                    <a:pt x="30844" y="115680"/>
                  </a:lnTo>
                  <a:lnTo>
                    <a:pt x="40429" y="118245"/>
                  </a:lnTo>
                  <a:lnTo>
                    <a:pt x="49756" y="118443"/>
                  </a:lnTo>
                  <a:lnTo>
                    <a:pt x="58455" y="116325"/>
                  </a:lnTo>
                  <a:lnTo>
                    <a:pt x="66219" y="111721"/>
                  </a:lnTo>
                  <a:lnTo>
                    <a:pt x="72991" y="104781"/>
                  </a:lnTo>
                  <a:lnTo>
                    <a:pt x="78894" y="96058"/>
                  </a:lnTo>
                  <a:lnTo>
                    <a:pt x="84109" y="86302"/>
                  </a:lnTo>
                  <a:lnTo>
                    <a:pt x="88816" y="76112"/>
                  </a:lnTo>
                  <a:lnTo>
                    <a:pt x="93390" y="68242"/>
                  </a:lnTo>
                  <a:lnTo>
                    <a:pt x="97922" y="65957"/>
                  </a:lnTo>
                  <a:lnTo>
                    <a:pt x="102178" y="68383"/>
                  </a:lnTo>
                  <a:lnTo>
                    <a:pt x="106548" y="73885"/>
                  </a:lnTo>
                  <a:lnTo>
                    <a:pt x="111505" y="80952"/>
                  </a:lnTo>
                  <a:lnTo>
                    <a:pt x="117438" y="88227"/>
                  </a:lnTo>
                  <a:lnTo>
                    <a:pt x="124417" y="95001"/>
                  </a:lnTo>
                  <a:lnTo>
                    <a:pt x="131859" y="100926"/>
                  </a:lnTo>
                  <a:lnTo>
                    <a:pt x="139394" y="106343"/>
                  </a:lnTo>
                  <a:lnTo>
                    <a:pt x="147684" y="111716"/>
                  </a:lnTo>
                  <a:lnTo>
                    <a:pt x="158030" y="11791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2166753" y="2862209"/>
              <a:ext cx="107403" cy="350850"/>
            </a:xfrm>
            <a:custGeom>
              <a:avLst/>
              <a:gdLst/>
              <a:ahLst/>
              <a:cxnLst/>
              <a:rect l="0" t="0" r="0" b="0"/>
              <a:pathLst>
                <a:path w="107403" h="350850">
                  <a:moveTo>
                    <a:pt x="86345" y="254226"/>
                  </a:moveTo>
                  <a:lnTo>
                    <a:pt x="83210" y="245626"/>
                  </a:lnTo>
                  <a:lnTo>
                    <a:pt x="78507" y="239199"/>
                  </a:lnTo>
                  <a:lnTo>
                    <a:pt x="71727" y="234400"/>
                  </a:lnTo>
                  <a:lnTo>
                    <a:pt x="63453" y="231203"/>
                  </a:lnTo>
                  <a:lnTo>
                    <a:pt x="54636" y="229954"/>
                  </a:lnTo>
                  <a:lnTo>
                    <a:pt x="45883" y="230673"/>
                  </a:lnTo>
                  <a:lnTo>
                    <a:pt x="37598" y="233254"/>
                  </a:lnTo>
                  <a:lnTo>
                    <a:pt x="30127" y="237643"/>
                  </a:lnTo>
                  <a:lnTo>
                    <a:pt x="23557" y="243628"/>
                  </a:lnTo>
                  <a:lnTo>
                    <a:pt x="17793" y="250897"/>
                  </a:lnTo>
                  <a:lnTo>
                    <a:pt x="12673" y="259138"/>
                  </a:lnTo>
                  <a:lnTo>
                    <a:pt x="8045" y="268085"/>
                  </a:lnTo>
                  <a:lnTo>
                    <a:pt x="4104" y="277530"/>
                  </a:lnTo>
                  <a:lnTo>
                    <a:pt x="1360" y="287323"/>
                  </a:lnTo>
                  <a:lnTo>
                    <a:pt x="0" y="297350"/>
                  </a:lnTo>
                  <a:lnTo>
                    <a:pt x="71" y="307370"/>
                  </a:lnTo>
                  <a:lnTo>
                    <a:pt x="1639" y="317026"/>
                  </a:lnTo>
                  <a:lnTo>
                    <a:pt x="4594" y="326141"/>
                  </a:lnTo>
                  <a:lnTo>
                    <a:pt x="9019" y="334398"/>
                  </a:lnTo>
                  <a:lnTo>
                    <a:pt x="15262" y="341265"/>
                  </a:lnTo>
                  <a:lnTo>
                    <a:pt x="23341" y="346573"/>
                  </a:lnTo>
                  <a:lnTo>
                    <a:pt x="32680" y="349983"/>
                  </a:lnTo>
                  <a:lnTo>
                    <a:pt x="42325" y="350849"/>
                  </a:lnTo>
                  <a:lnTo>
                    <a:pt x="51691" y="349059"/>
                  </a:lnTo>
                  <a:lnTo>
                    <a:pt x="60417" y="344942"/>
                  </a:lnTo>
                  <a:lnTo>
                    <a:pt x="68198" y="338981"/>
                  </a:lnTo>
                  <a:lnTo>
                    <a:pt x="74977" y="331640"/>
                  </a:lnTo>
                  <a:lnTo>
                    <a:pt x="80716" y="323138"/>
                  </a:lnTo>
                  <a:lnTo>
                    <a:pt x="85287" y="313464"/>
                  </a:lnTo>
                  <a:lnTo>
                    <a:pt x="88742" y="302701"/>
                  </a:lnTo>
                  <a:lnTo>
                    <a:pt x="91422" y="291035"/>
                  </a:lnTo>
                  <a:lnTo>
                    <a:pt x="93845" y="278672"/>
                  </a:lnTo>
                  <a:lnTo>
                    <a:pt x="96328" y="265799"/>
                  </a:lnTo>
                  <a:lnTo>
                    <a:pt x="98830" y="252560"/>
                  </a:lnTo>
                  <a:lnTo>
                    <a:pt x="101056" y="239066"/>
                  </a:lnTo>
                  <a:lnTo>
                    <a:pt x="102851" y="225392"/>
                  </a:lnTo>
                  <a:lnTo>
                    <a:pt x="104207" y="211430"/>
                  </a:lnTo>
                  <a:lnTo>
                    <a:pt x="105193" y="196910"/>
                  </a:lnTo>
                  <a:lnTo>
                    <a:pt x="105886" y="181736"/>
                  </a:lnTo>
                  <a:lnTo>
                    <a:pt x="106198" y="166120"/>
                  </a:lnTo>
                  <a:lnTo>
                    <a:pt x="105882" y="150484"/>
                  </a:lnTo>
                  <a:lnTo>
                    <a:pt x="104860" y="135077"/>
                  </a:lnTo>
                  <a:lnTo>
                    <a:pt x="103361" y="119969"/>
                  </a:lnTo>
                  <a:lnTo>
                    <a:pt x="101816" y="105137"/>
                  </a:lnTo>
                  <a:lnTo>
                    <a:pt x="100479" y="90536"/>
                  </a:lnTo>
                  <a:lnTo>
                    <a:pt x="99260" y="76272"/>
                  </a:lnTo>
                  <a:lnTo>
                    <a:pt x="97834" y="62607"/>
                  </a:lnTo>
                  <a:lnTo>
                    <a:pt x="96038" y="49639"/>
                  </a:lnTo>
                  <a:lnTo>
                    <a:pt x="94340" y="37472"/>
                  </a:lnTo>
                  <a:lnTo>
                    <a:pt x="93718" y="26292"/>
                  </a:lnTo>
                  <a:lnTo>
                    <a:pt x="94586" y="16124"/>
                  </a:lnTo>
                  <a:lnTo>
                    <a:pt x="95130" y="7516"/>
                  </a:lnTo>
                  <a:lnTo>
                    <a:pt x="92721" y="1837"/>
                  </a:lnTo>
                  <a:lnTo>
                    <a:pt x="88009" y="0"/>
                  </a:lnTo>
                  <a:lnTo>
                    <a:pt x="82789" y="1996"/>
                  </a:lnTo>
                  <a:lnTo>
                    <a:pt x="78153" y="7261"/>
                  </a:lnTo>
                  <a:lnTo>
                    <a:pt x="74463" y="15077"/>
                  </a:lnTo>
                  <a:lnTo>
                    <a:pt x="71701" y="24783"/>
                  </a:lnTo>
                  <a:lnTo>
                    <a:pt x="69714" y="35846"/>
                  </a:lnTo>
                  <a:lnTo>
                    <a:pt x="68485" y="48026"/>
                  </a:lnTo>
                  <a:lnTo>
                    <a:pt x="68162" y="61336"/>
                  </a:lnTo>
                  <a:lnTo>
                    <a:pt x="68746" y="75695"/>
                  </a:lnTo>
                  <a:lnTo>
                    <a:pt x="69946" y="90761"/>
                  </a:lnTo>
                  <a:lnTo>
                    <a:pt x="71288" y="106028"/>
                  </a:lnTo>
                  <a:lnTo>
                    <a:pt x="72489" y="121193"/>
                  </a:lnTo>
                  <a:lnTo>
                    <a:pt x="73616" y="136309"/>
                  </a:lnTo>
                  <a:lnTo>
                    <a:pt x="74980" y="151678"/>
                  </a:lnTo>
                  <a:lnTo>
                    <a:pt x="76749" y="167455"/>
                  </a:lnTo>
                  <a:lnTo>
                    <a:pt x="78938" y="183321"/>
                  </a:lnTo>
                  <a:lnTo>
                    <a:pt x="81486" y="198602"/>
                  </a:lnTo>
                  <a:lnTo>
                    <a:pt x="84315" y="212960"/>
                  </a:lnTo>
                  <a:lnTo>
                    <a:pt x="87350" y="226551"/>
                  </a:lnTo>
                  <a:lnTo>
                    <a:pt x="90534" y="239825"/>
                  </a:lnTo>
                  <a:lnTo>
                    <a:pt x="93817" y="253077"/>
                  </a:lnTo>
                  <a:lnTo>
                    <a:pt x="97015" y="266019"/>
                  </a:lnTo>
                  <a:lnTo>
                    <a:pt x="100122" y="279243"/>
                  </a:lnTo>
                  <a:lnTo>
                    <a:pt x="103410" y="295035"/>
                  </a:lnTo>
                  <a:lnTo>
                    <a:pt x="107402" y="31739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2326798" y="3053264"/>
              <a:ext cx="94757" cy="156745"/>
            </a:xfrm>
            <a:custGeom>
              <a:avLst/>
              <a:gdLst/>
              <a:ahLst/>
              <a:cxnLst/>
              <a:rect l="0" t="0" r="0" b="0"/>
              <a:pathLst>
                <a:path w="94757" h="156745">
                  <a:moveTo>
                    <a:pt x="0" y="31585"/>
                  </a:moveTo>
                  <a:lnTo>
                    <a:pt x="3000" y="40387"/>
                  </a:lnTo>
                  <a:lnTo>
                    <a:pt x="6423" y="48734"/>
                  </a:lnTo>
                  <a:lnTo>
                    <a:pt x="10614" y="57432"/>
                  </a:lnTo>
                  <a:lnTo>
                    <a:pt x="15341" y="66553"/>
                  </a:lnTo>
                  <a:lnTo>
                    <a:pt x="20175" y="76048"/>
                  </a:lnTo>
                  <a:lnTo>
                    <a:pt x="24852" y="85840"/>
                  </a:lnTo>
                  <a:lnTo>
                    <a:pt x="29288" y="95854"/>
                  </a:lnTo>
                  <a:lnTo>
                    <a:pt x="33490" y="106028"/>
                  </a:lnTo>
                  <a:lnTo>
                    <a:pt x="37503" y="116309"/>
                  </a:lnTo>
                  <a:lnTo>
                    <a:pt x="41536" y="126501"/>
                  </a:lnTo>
                  <a:lnTo>
                    <a:pt x="45937" y="136270"/>
                  </a:lnTo>
                  <a:lnTo>
                    <a:pt x="50879" y="145439"/>
                  </a:lnTo>
                  <a:lnTo>
                    <a:pt x="56808" y="152895"/>
                  </a:lnTo>
                  <a:lnTo>
                    <a:pt x="63426" y="156744"/>
                  </a:lnTo>
                  <a:lnTo>
                    <a:pt x="69378" y="156477"/>
                  </a:lnTo>
                  <a:lnTo>
                    <a:pt x="74491" y="152545"/>
                  </a:lnTo>
                  <a:lnTo>
                    <a:pt x="78998" y="145704"/>
                  </a:lnTo>
                  <a:lnTo>
                    <a:pt x="82958" y="136690"/>
                  </a:lnTo>
                  <a:lnTo>
                    <a:pt x="86209" y="126114"/>
                  </a:lnTo>
                  <a:lnTo>
                    <a:pt x="88712" y="114433"/>
                  </a:lnTo>
                  <a:lnTo>
                    <a:pt x="90555" y="101825"/>
                  </a:lnTo>
                  <a:lnTo>
                    <a:pt x="91870" y="88220"/>
                  </a:lnTo>
                  <a:lnTo>
                    <a:pt x="92790" y="73674"/>
                  </a:lnTo>
                  <a:lnTo>
                    <a:pt x="93425" y="58905"/>
                  </a:lnTo>
                  <a:lnTo>
                    <a:pt x="93929" y="43658"/>
                  </a:lnTo>
                  <a:lnTo>
                    <a:pt x="94347" y="25477"/>
                  </a:lnTo>
                  <a:lnTo>
                    <a:pt x="94756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2468082" y="3043002"/>
              <a:ext cx="111400" cy="147905"/>
            </a:xfrm>
            <a:custGeom>
              <a:avLst/>
              <a:gdLst/>
              <a:ahLst/>
              <a:cxnLst/>
              <a:rect l="0" t="0" r="0" b="0"/>
              <a:pathLst>
                <a:path w="111400" h="147905">
                  <a:moveTo>
                    <a:pt x="16643" y="62904"/>
                  </a:moveTo>
                  <a:lnTo>
                    <a:pt x="25511" y="65704"/>
                  </a:lnTo>
                  <a:lnTo>
                    <a:pt x="34498" y="67206"/>
                  </a:lnTo>
                  <a:lnTo>
                    <a:pt x="44489" y="67508"/>
                  </a:lnTo>
                  <a:lnTo>
                    <a:pt x="55297" y="66656"/>
                  </a:lnTo>
                  <a:lnTo>
                    <a:pt x="66460" y="64540"/>
                  </a:lnTo>
                  <a:lnTo>
                    <a:pt x="77647" y="61208"/>
                  </a:lnTo>
                  <a:lnTo>
                    <a:pt x="88068" y="56528"/>
                  </a:lnTo>
                  <a:lnTo>
                    <a:pt x="96459" y="50112"/>
                  </a:lnTo>
                  <a:lnTo>
                    <a:pt x="102302" y="41921"/>
                  </a:lnTo>
                  <a:lnTo>
                    <a:pt x="105424" y="32677"/>
                  </a:lnTo>
                  <a:lnTo>
                    <a:pt x="105639" y="23629"/>
                  </a:lnTo>
                  <a:lnTo>
                    <a:pt x="103154" y="15485"/>
                  </a:lnTo>
                  <a:lnTo>
                    <a:pt x="98438" y="8734"/>
                  </a:lnTo>
                  <a:lnTo>
                    <a:pt x="92009" y="3882"/>
                  </a:lnTo>
                  <a:lnTo>
                    <a:pt x="84331" y="1001"/>
                  </a:lnTo>
                  <a:lnTo>
                    <a:pt x="75927" y="0"/>
                  </a:lnTo>
                  <a:lnTo>
                    <a:pt x="67376" y="825"/>
                  </a:lnTo>
                  <a:lnTo>
                    <a:pt x="58999" y="3261"/>
                  </a:lnTo>
                  <a:lnTo>
                    <a:pt x="50902" y="6993"/>
                  </a:lnTo>
                  <a:lnTo>
                    <a:pt x="43077" y="11705"/>
                  </a:lnTo>
                  <a:lnTo>
                    <a:pt x="35482" y="17134"/>
                  </a:lnTo>
                  <a:lnTo>
                    <a:pt x="28228" y="23234"/>
                  </a:lnTo>
                  <a:lnTo>
                    <a:pt x="21574" y="30159"/>
                  </a:lnTo>
                  <a:lnTo>
                    <a:pt x="15619" y="37935"/>
                  </a:lnTo>
                  <a:lnTo>
                    <a:pt x="10467" y="46614"/>
                  </a:lnTo>
                  <a:lnTo>
                    <a:pt x="6304" y="56352"/>
                  </a:lnTo>
                  <a:lnTo>
                    <a:pt x="3139" y="67123"/>
                  </a:lnTo>
                  <a:lnTo>
                    <a:pt x="996" y="78611"/>
                  </a:lnTo>
                  <a:lnTo>
                    <a:pt x="0" y="90315"/>
                  </a:lnTo>
                  <a:lnTo>
                    <a:pt x="115" y="101916"/>
                  </a:lnTo>
                  <a:lnTo>
                    <a:pt x="1496" y="112976"/>
                  </a:lnTo>
                  <a:lnTo>
                    <a:pt x="4551" y="122869"/>
                  </a:lnTo>
                  <a:lnTo>
                    <a:pt x="9353" y="131363"/>
                  </a:lnTo>
                  <a:lnTo>
                    <a:pt x="15849" y="138234"/>
                  </a:lnTo>
                  <a:lnTo>
                    <a:pt x="24029" y="143108"/>
                  </a:lnTo>
                  <a:lnTo>
                    <a:pt x="33713" y="145985"/>
                  </a:lnTo>
                  <a:lnTo>
                    <a:pt x="44580" y="147306"/>
                  </a:lnTo>
                  <a:lnTo>
                    <a:pt x="57642" y="147904"/>
                  </a:lnTo>
                  <a:lnTo>
                    <a:pt x="77395" y="147835"/>
                  </a:lnTo>
                  <a:lnTo>
                    <a:pt x="111399" y="14713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2621595" y="3042735"/>
              <a:ext cx="94758" cy="139674"/>
            </a:xfrm>
            <a:custGeom>
              <a:avLst/>
              <a:gdLst/>
              <a:ahLst/>
              <a:cxnLst/>
              <a:rect l="0" t="0" r="0" b="0"/>
              <a:pathLst>
                <a:path w="94758" h="139674">
                  <a:moveTo>
                    <a:pt x="0" y="73700"/>
                  </a:moveTo>
                  <a:lnTo>
                    <a:pt x="2934" y="82501"/>
                  </a:lnTo>
                  <a:lnTo>
                    <a:pt x="5716" y="90848"/>
                  </a:lnTo>
                  <a:lnTo>
                    <a:pt x="8616" y="99547"/>
                  </a:lnTo>
                  <a:lnTo>
                    <a:pt x="11656" y="108667"/>
                  </a:lnTo>
                  <a:lnTo>
                    <a:pt x="14821" y="118162"/>
                  </a:lnTo>
                  <a:lnTo>
                    <a:pt x="18047" y="127905"/>
                  </a:lnTo>
                  <a:lnTo>
                    <a:pt x="19975" y="136058"/>
                  </a:lnTo>
                  <a:lnTo>
                    <a:pt x="19437" y="139673"/>
                  </a:lnTo>
                  <a:lnTo>
                    <a:pt x="17803" y="138312"/>
                  </a:lnTo>
                  <a:lnTo>
                    <a:pt x="16049" y="132998"/>
                  </a:lnTo>
                  <a:lnTo>
                    <a:pt x="14713" y="124868"/>
                  </a:lnTo>
                  <a:lnTo>
                    <a:pt x="14188" y="114803"/>
                  </a:lnTo>
                  <a:lnTo>
                    <a:pt x="14582" y="103437"/>
                  </a:lnTo>
                  <a:lnTo>
                    <a:pt x="15963" y="91528"/>
                  </a:lnTo>
                  <a:lnTo>
                    <a:pt x="18476" y="79978"/>
                  </a:lnTo>
                  <a:lnTo>
                    <a:pt x="22088" y="69242"/>
                  </a:lnTo>
                  <a:lnTo>
                    <a:pt x="26629" y="59387"/>
                  </a:lnTo>
                  <a:lnTo>
                    <a:pt x="31892" y="50297"/>
                  </a:lnTo>
                  <a:lnTo>
                    <a:pt x="37694" y="41812"/>
                  </a:lnTo>
                  <a:lnTo>
                    <a:pt x="44046" y="33941"/>
                  </a:lnTo>
                  <a:lnTo>
                    <a:pt x="51140" y="26866"/>
                  </a:lnTo>
                  <a:lnTo>
                    <a:pt x="59011" y="20624"/>
                  </a:lnTo>
                  <a:lnTo>
                    <a:pt x="67108" y="15261"/>
                  </a:lnTo>
                  <a:lnTo>
                    <a:pt x="75180" y="10383"/>
                  </a:lnTo>
                  <a:lnTo>
                    <a:pt x="83936" y="5559"/>
                  </a:lnTo>
                  <a:lnTo>
                    <a:pt x="9475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2737409" y="2905865"/>
              <a:ext cx="184262" cy="286825"/>
            </a:xfrm>
            <a:custGeom>
              <a:avLst/>
              <a:gdLst/>
              <a:ahLst/>
              <a:cxnLst/>
              <a:rect l="0" t="0" r="0" b="0"/>
              <a:pathLst>
                <a:path w="184262" h="286825">
                  <a:moveTo>
                    <a:pt x="0" y="0"/>
                  </a:moveTo>
                  <a:lnTo>
                    <a:pt x="67" y="11735"/>
                  </a:lnTo>
                  <a:lnTo>
                    <a:pt x="707" y="22864"/>
                  </a:lnTo>
                  <a:lnTo>
                    <a:pt x="2004" y="34458"/>
                  </a:lnTo>
                  <a:lnTo>
                    <a:pt x="3864" y="46446"/>
                  </a:lnTo>
                  <a:lnTo>
                    <a:pt x="6180" y="58458"/>
                  </a:lnTo>
                  <a:lnTo>
                    <a:pt x="8847" y="70270"/>
                  </a:lnTo>
                  <a:lnTo>
                    <a:pt x="11770" y="82142"/>
                  </a:lnTo>
                  <a:lnTo>
                    <a:pt x="14877" y="94707"/>
                  </a:lnTo>
                  <a:lnTo>
                    <a:pt x="18108" y="108268"/>
                  </a:lnTo>
                  <a:lnTo>
                    <a:pt x="21259" y="122647"/>
                  </a:lnTo>
                  <a:lnTo>
                    <a:pt x="23995" y="137377"/>
                  </a:lnTo>
                  <a:lnTo>
                    <a:pt x="26172" y="152136"/>
                  </a:lnTo>
                  <a:lnTo>
                    <a:pt x="27972" y="166622"/>
                  </a:lnTo>
                  <a:lnTo>
                    <a:pt x="29796" y="180496"/>
                  </a:lnTo>
                  <a:lnTo>
                    <a:pt x="31859" y="193568"/>
                  </a:lnTo>
                  <a:lnTo>
                    <a:pt x="33596" y="203458"/>
                  </a:lnTo>
                  <a:lnTo>
                    <a:pt x="34564" y="207159"/>
                  </a:lnTo>
                  <a:lnTo>
                    <a:pt x="35549" y="205680"/>
                  </a:lnTo>
                  <a:lnTo>
                    <a:pt x="36963" y="200785"/>
                  </a:lnTo>
                  <a:lnTo>
                    <a:pt x="38874" y="193774"/>
                  </a:lnTo>
                  <a:lnTo>
                    <a:pt x="41223" y="185468"/>
                  </a:lnTo>
                  <a:lnTo>
                    <a:pt x="44081" y="176526"/>
                  </a:lnTo>
                  <a:lnTo>
                    <a:pt x="47665" y="167556"/>
                  </a:lnTo>
                  <a:lnTo>
                    <a:pt x="52039" y="158876"/>
                  </a:lnTo>
                  <a:lnTo>
                    <a:pt x="57278" y="150732"/>
                  </a:lnTo>
                  <a:lnTo>
                    <a:pt x="63551" y="143401"/>
                  </a:lnTo>
                  <a:lnTo>
                    <a:pt x="70847" y="136963"/>
                  </a:lnTo>
                  <a:lnTo>
                    <a:pt x="79018" y="131807"/>
                  </a:lnTo>
                  <a:lnTo>
                    <a:pt x="87873" y="128698"/>
                  </a:lnTo>
                  <a:lnTo>
                    <a:pt x="97230" y="127868"/>
                  </a:lnTo>
                  <a:lnTo>
                    <a:pt x="106784" y="129090"/>
                  </a:lnTo>
                  <a:lnTo>
                    <a:pt x="116118" y="131961"/>
                  </a:lnTo>
                  <a:lnTo>
                    <a:pt x="125022" y="136078"/>
                  </a:lnTo>
                  <a:lnTo>
                    <a:pt x="133475" y="141263"/>
                  </a:lnTo>
                  <a:lnTo>
                    <a:pt x="141538" y="147559"/>
                  </a:lnTo>
                  <a:lnTo>
                    <a:pt x="149294" y="154900"/>
                  </a:lnTo>
                  <a:lnTo>
                    <a:pt x="156655" y="163115"/>
                  </a:lnTo>
                  <a:lnTo>
                    <a:pt x="163381" y="172007"/>
                  </a:lnTo>
                  <a:lnTo>
                    <a:pt x="169383" y="181401"/>
                  </a:lnTo>
                  <a:lnTo>
                    <a:pt x="174567" y="191321"/>
                  </a:lnTo>
                  <a:lnTo>
                    <a:pt x="178752" y="201965"/>
                  </a:lnTo>
                  <a:lnTo>
                    <a:pt x="181927" y="213382"/>
                  </a:lnTo>
                  <a:lnTo>
                    <a:pt x="183906" y="225320"/>
                  </a:lnTo>
                  <a:lnTo>
                    <a:pt x="184261" y="237333"/>
                  </a:lnTo>
                  <a:lnTo>
                    <a:pt x="182897" y="249141"/>
                  </a:lnTo>
                  <a:lnTo>
                    <a:pt x="179692" y="260170"/>
                  </a:lnTo>
                  <a:lnTo>
                    <a:pt x="174343" y="269513"/>
                  </a:lnTo>
                  <a:lnTo>
                    <a:pt x="166895" y="276822"/>
                  </a:lnTo>
                  <a:lnTo>
                    <a:pt x="157827" y="282084"/>
                  </a:lnTo>
                  <a:lnTo>
                    <a:pt x="147840" y="285340"/>
                  </a:lnTo>
                  <a:lnTo>
                    <a:pt x="137425" y="286824"/>
                  </a:lnTo>
                  <a:lnTo>
                    <a:pt x="126842" y="286722"/>
                  </a:lnTo>
                  <a:lnTo>
                    <a:pt x="116211" y="285076"/>
                  </a:lnTo>
                  <a:lnTo>
                    <a:pt x="105587" y="282049"/>
                  </a:lnTo>
                  <a:lnTo>
                    <a:pt x="95147" y="277901"/>
                  </a:lnTo>
                  <a:lnTo>
                    <a:pt x="85204" y="272902"/>
                  </a:lnTo>
                  <a:lnTo>
                    <a:pt x="75887" y="267286"/>
                  </a:lnTo>
                  <a:lnTo>
                    <a:pt x="67267" y="261347"/>
                  </a:lnTo>
                  <a:lnTo>
                    <a:pt x="58491" y="254752"/>
                  </a:lnTo>
                  <a:lnTo>
                    <a:pt x="47672" y="245810"/>
                  </a:lnTo>
                  <a:lnTo>
                    <a:pt x="31585" y="2316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3316476" y="2905865"/>
              <a:ext cx="10530" cy="294799"/>
            </a:xfrm>
            <a:custGeom>
              <a:avLst/>
              <a:gdLst/>
              <a:ahLst/>
              <a:cxnLst/>
              <a:rect l="0" t="0" r="0" b="0"/>
              <a:pathLst>
                <a:path w="10530" h="294799">
                  <a:moveTo>
                    <a:pt x="10529" y="0"/>
                  </a:moveTo>
                  <a:lnTo>
                    <a:pt x="7729" y="11668"/>
                  </a:lnTo>
                  <a:lnTo>
                    <a:pt x="6228" y="22157"/>
                  </a:lnTo>
                  <a:lnTo>
                    <a:pt x="5916" y="32468"/>
                  </a:lnTo>
                  <a:lnTo>
                    <a:pt x="6423" y="43115"/>
                  </a:lnTo>
                  <a:lnTo>
                    <a:pt x="7242" y="54755"/>
                  </a:lnTo>
                  <a:lnTo>
                    <a:pt x="8058" y="67647"/>
                  </a:lnTo>
                  <a:lnTo>
                    <a:pt x="8741" y="81553"/>
                  </a:lnTo>
                  <a:lnTo>
                    <a:pt x="9268" y="95956"/>
                  </a:lnTo>
                  <a:lnTo>
                    <a:pt x="9654" y="110494"/>
                  </a:lnTo>
                  <a:lnTo>
                    <a:pt x="9929" y="125000"/>
                  </a:lnTo>
                  <a:lnTo>
                    <a:pt x="10120" y="139419"/>
                  </a:lnTo>
                  <a:lnTo>
                    <a:pt x="10253" y="153744"/>
                  </a:lnTo>
                  <a:lnTo>
                    <a:pt x="10343" y="167990"/>
                  </a:lnTo>
                  <a:lnTo>
                    <a:pt x="10404" y="182175"/>
                  </a:lnTo>
                  <a:lnTo>
                    <a:pt x="10441" y="196311"/>
                  </a:lnTo>
                  <a:lnTo>
                    <a:pt x="10295" y="210246"/>
                  </a:lnTo>
                  <a:lnTo>
                    <a:pt x="9666" y="223684"/>
                  </a:lnTo>
                  <a:lnTo>
                    <a:pt x="8429" y="236492"/>
                  </a:lnTo>
                  <a:lnTo>
                    <a:pt x="6777" y="248450"/>
                  </a:lnTo>
                  <a:lnTo>
                    <a:pt x="4956" y="260441"/>
                  </a:lnTo>
                  <a:lnTo>
                    <a:pt x="2807" y="274636"/>
                  </a:lnTo>
                  <a:lnTo>
                    <a:pt x="0" y="2947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3200663" y="3011150"/>
              <a:ext cx="221099" cy="63172"/>
            </a:xfrm>
            <a:custGeom>
              <a:avLst/>
              <a:gdLst/>
              <a:ahLst/>
              <a:cxnLst/>
              <a:rect l="0" t="0" r="0" b="0"/>
              <a:pathLst>
                <a:path w="221099" h="63172">
                  <a:moveTo>
                    <a:pt x="221098" y="0"/>
                  </a:moveTo>
                  <a:lnTo>
                    <a:pt x="206497" y="2934"/>
                  </a:lnTo>
                  <a:lnTo>
                    <a:pt x="193225" y="5716"/>
                  </a:lnTo>
                  <a:lnTo>
                    <a:pt x="180024" y="8615"/>
                  </a:lnTo>
                  <a:lnTo>
                    <a:pt x="166683" y="11655"/>
                  </a:lnTo>
                  <a:lnTo>
                    <a:pt x="153174" y="14821"/>
                  </a:lnTo>
                  <a:lnTo>
                    <a:pt x="139526" y="18085"/>
                  </a:lnTo>
                  <a:lnTo>
                    <a:pt x="125932" y="21423"/>
                  </a:lnTo>
                  <a:lnTo>
                    <a:pt x="112731" y="24814"/>
                  </a:lnTo>
                  <a:lnTo>
                    <a:pt x="100075" y="28243"/>
                  </a:lnTo>
                  <a:lnTo>
                    <a:pt x="87950" y="31698"/>
                  </a:lnTo>
                  <a:lnTo>
                    <a:pt x="76269" y="35170"/>
                  </a:lnTo>
                  <a:lnTo>
                    <a:pt x="64932" y="38655"/>
                  </a:lnTo>
                  <a:lnTo>
                    <a:pt x="53916" y="42189"/>
                  </a:lnTo>
                  <a:lnTo>
                    <a:pt x="41990" y="46302"/>
                  </a:lnTo>
                  <a:lnTo>
                    <a:pt x="25866" y="52475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3390176" y="2895336"/>
              <a:ext cx="136871" cy="284271"/>
            </a:xfrm>
            <a:custGeom>
              <a:avLst/>
              <a:gdLst/>
              <a:ahLst/>
              <a:cxnLst/>
              <a:rect l="0" t="0" r="0" b="0"/>
              <a:pathLst>
                <a:path w="136871" h="284271">
                  <a:moveTo>
                    <a:pt x="0" y="0"/>
                  </a:moveTo>
                  <a:lnTo>
                    <a:pt x="67" y="14669"/>
                  </a:lnTo>
                  <a:lnTo>
                    <a:pt x="707" y="28581"/>
                  </a:lnTo>
                  <a:lnTo>
                    <a:pt x="1999" y="43074"/>
                  </a:lnTo>
                  <a:lnTo>
                    <a:pt x="3686" y="58102"/>
                  </a:lnTo>
                  <a:lnTo>
                    <a:pt x="5354" y="73279"/>
                  </a:lnTo>
                  <a:lnTo>
                    <a:pt x="6772" y="88341"/>
                  </a:lnTo>
                  <a:lnTo>
                    <a:pt x="8043" y="103033"/>
                  </a:lnTo>
                  <a:lnTo>
                    <a:pt x="9502" y="117045"/>
                  </a:lnTo>
                  <a:lnTo>
                    <a:pt x="11329" y="130284"/>
                  </a:lnTo>
                  <a:lnTo>
                    <a:pt x="13388" y="142987"/>
                  </a:lnTo>
                  <a:lnTo>
                    <a:pt x="15316" y="155597"/>
                  </a:lnTo>
                  <a:lnTo>
                    <a:pt x="16910" y="168383"/>
                  </a:lnTo>
                  <a:lnTo>
                    <a:pt x="18133" y="181431"/>
                  </a:lnTo>
                  <a:lnTo>
                    <a:pt x="19029" y="194731"/>
                  </a:lnTo>
                  <a:lnTo>
                    <a:pt x="19670" y="208233"/>
                  </a:lnTo>
                  <a:lnTo>
                    <a:pt x="20287" y="221724"/>
                  </a:lnTo>
                  <a:lnTo>
                    <a:pt x="21242" y="234856"/>
                  </a:lnTo>
                  <a:lnTo>
                    <a:pt x="22685" y="247389"/>
                  </a:lnTo>
                  <a:lnTo>
                    <a:pt x="23960" y="256704"/>
                  </a:lnTo>
                  <a:lnTo>
                    <a:pt x="24572" y="259446"/>
                  </a:lnTo>
                  <a:lnTo>
                    <a:pt x="25325" y="256515"/>
                  </a:lnTo>
                  <a:lnTo>
                    <a:pt x="26434" y="249679"/>
                  </a:lnTo>
                  <a:lnTo>
                    <a:pt x="27622" y="240306"/>
                  </a:lnTo>
                  <a:lnTo>
                    <a:pt x="28681" y="229311"/>
                  </a:lnTo>
                  <a:lnTo>
                    <a:pt x="29862" y="217603"/>
                  </a:lnTo>
                  <a:lnTo>
                    <a:pt x="31784" y="206164"/>
                  </a:lnTo>
                  <a:lnTo>
                    <a:pt x="34746" y="195496"/>
                  </a:lnTo>
                  <a:lnTo>
                    <a:pt x="38888" y="185850"/>
                  </a:lnTo>
                  <a:lnTo>
                    <a:pt x="44349" y="177429"/>
                  </a:lnTo>
                  <a:lnTo>
                    <a:pt x="51060" y="170220"/>
                  </a:lnTo>
                  <a:lnTo>
                    <a:pt x="58652" y="164528"/>
                  </a:lnTo>
                  <a:lnTo>
                    <a:pt x="66579" y="161051"/>
                  </a:lnTo>
                  <a:lnTo>
                    <a:pt x="74497" y="159970"/>
                  </a:lnTo>
                  <a:lnTo>
                    <a:pt x="82267" y="161023"/>
                  </a:lnTo>
                  <a:lnTo>
                    <a:pt x="89865" y="163779"/>
                  </a:lnTo>
                  <a:lnTo>
                    <a:pt x="97302" y="167820"/>
                  </a:lnTo>
                  <a:lnTo>
                    <a:pt x="104450" y="172954"/>
                  </a:lnTo>
                  <a:lnTo>
                    <a:pt x="111030" y="179215"/>
                  </a:lnTo>
                  <a:lnTo>
                    <a:pt x="116937" y="186537"/>
                  </a:lnTo>
                  <a:lnTo>
                    <a:pt x="122056" y="194909"/>
                  </a:lnTo>
                  <a:lnTo>
                    <a:pt x="126197" y="204439"/>
                  </a:lnTo>
                  <a:lnTo>
                    <a:pt x="129352" y="215067"/>
                  </a:lnTo>
                  <a:lnTo>
                    <a:pt x="131662" y="226391"/>
                  </a:lnTo>
                  <a:lnTo>
                    <a:pt x="133554" y="239073"/>
                  </a:lnTo>
                  <a:lnTo>
                    <a:pt x="135195" y="256462"/>
                  </a:lnTo>
                  <a:lnTo>
                    <a:pt x="136870" y="2842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3573902" y="3048884"/>
              <a:ext cx="142658" cy="120194"/>
            </a:xfrm>
            <a:custGeom>
              <a:avLst/>
              <a:gdLst/>
              <a:ahLst/>
              <a:cxnLst/>
              <a:rect l="0" t="0" r="0" b="0"/>
              <a:pathLst>
                <a:path w="142658" h="120194">
                  <a:moveTo>
                    <a:pt x="68958" y="67551"/>
                  </a:moveTo>
                  <a:lnTo>
                    <a:pt x="71758" y="58750"/>
                  </a:lnTo>
                  <a:lnTo>
                    <a:pt x="73259" y="50403"/>
                  </a:lnTo>
                  <a:lnTo>
                    <a:pt x="73561" y="41709"/>
                  </a:lnTo>
                  <a:lnTo>
                    <a:pt x="72709" y="32761"/>
                  </a:lnTo>
                  <a:lnTo>
                    <a:pt x="70593" y="23914"/>
                  </a:lnTo>
                  <a:lnTo>
                    <a:pt x="67266" y="15393"/>
                  </a:lnTo>
                  <a:lnTo>
                    <a:pt x="62759" y="7896"/>
                  </a:lnTo>
                  <a:lnTo>
                    <a:pt x="56991" y="2612"/>
                  </a:lnTo>
                  <a:lnTo>
                    <a:pt x="50049" y="0"/>
                  </a:lnTo>
                  <a:lnTo>
                    <a:pt x="42457" y="29"/>
                  </a:lnTo>
                  <a:lnTo>
                    <a:pt x="35057" y="2550"/>
                  </a:lnTo>
                  <a:lnTo>
                    <a:pt x="28307" y="7207"/>
                  </a:lnTo>
                  <a:lnTo>
                    <a:pt x="22303" y="13551"/>
                  </a:lnTo>
                  <a:lnTo>
                    <a:pt x="16962" y="21154"/>
                  </a:lnTo>
                  <a:lnTo>
                    <a:pt x="12153" y="29670"/>
                  </a:lnTo>
                  <a:lnTo>
                    <a:pt x="7906" y="38994"/>
                  </a:lnTo>
                  <a:lnTo>
                    <a:pt x="4417" y="49236"/>
                  </a:lnTo>
                  <a:lnTo>
                    <a:pt x="1742" y="60378"/>
                  </a:lnTo>
                  <a:lnTo>
                    <a:pt x="113" y="71961"/>
                  </a:lnTo>
                  <a:lnTo>
                    <a:pt x="0" y="83205"/>
                  </a:lnTo>
                  <a:lnTo>
                    <a:pt x="1526" y="93678"/>
                  </a:lnTo>
                  <a:lnTo>
                    <a:pt x="4670" y="102828"/>
                  </a:lnTo>
                  <a:lnTo>
                    <a:pt x="9447" y="109837"/>
                  </a:lnTo>
                  <a:lnTo>
                    <a:pt x="15693" y="114462"/>
                  </a:lnTo>
                  <a:lnTo>
                    <a:pt x="22970" y="116617"/>
                  </a:lnTo>
                  <a:lnTo>
                    <a:pt x="30684" y="116109"/>
                  </a:lnTo>
                  <a:lnTo>
                    <a:pt x="38449" y="113098"/>
                  </a:lnTo>
                  <a:lnTo>
                    <a:pt x="45778" y="107843"/>
                  </a:lnTo>
                  <a:lnTo>
                    <a:pt x="52015" y="100513"/>
                  </a:lnTo>
                  <a:lnTo>
                    <a:pt x="56936" y="91436"/>
                  </a:lnTo>
                  <a:lnTo>
                    <a:pt x="61616" y="82208"/>
                  </a:lnTo>
                  <a:lnTo>
                    <a:pt x="67151" y="75798"/>
                  </a:lnTo>
                  <a:lnTo>
                    <a:pt x="72989" y="73539"/>
                  </a:lnTo>
                  <a:lnTo>
                    <a:pt x="78985" y="74593"/>
                  </a:lnTo>
                  <a:lnTo>
                    <a:pt x="85176" y="77840"/>
                  </a:lnTo>
                  <a:lnTo>
                    <a:pt x="91728" y="82467"/>
                  </a:lnTo>
                  <a:lnTo>
                    <a:pt x="98926" y="87957"/>
                  </a:lnTo>
                  <a:lnTo>
                    <a:pt x="106850" y="93981"/>
                  </a:lnTo>
                  <a:lnTo>
                    <a:pt x="114975" y="100037"/>
                  </a:lnTo>
                  <a:lnTo>
                    <a:pt x="123065" y="105998"/>
                  </a:lnTo>
                  <a:lnTo>
                    <a:pt x="131831" y="112381"/>
                  </a:lnTo>
                  <a:lnTo>
                    <a:pt x="142657" y="12019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3779730" y="2916393"/>
              <a:ext cx="10530" cy="242157"/>
            </a:xfrm>
            <a:custGeom>
              <a:avLst/>
              <a:gdLst/>
              <a:ahLst/>
              <a:cxnLst/>
              <a:rect l="0" t="0" r="0" b="0"/>
              <a:pathLst>
                <a:path w="10530" h="242157">
                  <a:moveTo>
                    <a:pt x="0" y="0"/>
                  </a:moveTo>
                  <a:lnTo>
                    <a:pt x="0" y="14602"/>
                  </a:lnTo>
                  <a:lnTo>
                    <a:pt x="0" y="27873"/>
                  </a:lnTo>
                  <a:lnTo>
                    <a:pt x="0" y="41075"/>
                  </a:lnTo>
                  <a:lnTo>
                    <a:pt x="0" y="54416"/>
                  </a:lnTo>
                  <a:lnTo>
                    <a:pt x="0" y="67925"/>
                  </a:lnTo>
                  <a:lnTo>
                    <a:pt x="0" y="81578"/>
                  </a:lnTo>
                  <a:lnTo>
                    <a:pt x="0" y="95345"/>
                  </a:lnTo>
                  <a:lnTo>
                    <a:pt x="0" y="109194"/>
                  </a:lnTo>
                  <a:lnTo>
                    <a:pt x="0" y="123103"/>
                  </a:lnTo>
                  <a:lnTo>
                    <a:pt x="0" y="137053"/>
                  </a:lnTo>
                  <a:lnTo>
                    <a:pt x="0" y="151031"/>
                  </a:lnTo>
                  <a:lnTo>
                    <a:pt x="5" y="165020"/>
                  </a:lnTo>
                  <a:lnTo>
                    <a:pt x="207" y="178792"/>
                  </a:lnTo>
                  <a:lnTo>
                    <a:pt x="1108" y="193473"/>
                  </a:lnTo>
                  <a:lnTo>
                    <a:pt x="3906" y="212590"/>
                  </a:lnTo>
                  <a:lnTo>
                    <a:pt x="10529" y="2421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3674445" y="2990093"/>
              <a:ext cx="178986" cy="1"/>
            </a:xfrm>
            <a:custGeom>
              <a:avLst/>
              <a:gdLst/>
              <a:ahLst/>
              <a:cxnLst/>
              <a:rect l="0" t="0" r="0" b="0"/>
              <a:pathLst>
                <a:path w="178986" h="1">
                  <a:moveTo>
                    <a:pt x="178985" y="0"/>
                  </a:moveTo>
                  <a:lnTo>
                    <a:pt x="167183" y="0"/>
                  </a:lnTo>
                  <a:lnTo>
                    <a:pt x="155414" y="0"/>
                  </a:lnTo>
                  <a:lnTo>
                    <a:pt x="142519" y="0"/>
                  </a:lnTo>
                  <a:lnTo>
                    <a:pt x="128498" y="0"/>
                  </a:lnTo>
                  <a:lnTo>
                    <a:pt x="113521" y="0"/>
                  </a:lnTo>
                  <a:lnTo>
                    <a:pt x="97808" y="0"/>
                  </a:lnTo>
                  <a:lnTo>
                    <a:pt x="81732" y="0"/>
                  </a:lnTo>
                  <a:lnTo>
                    <a:pt x="63919" y="0"/>
                  </a:lnTo>
                  <a:lnTo>
                    <a:pt x="39452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4053471" y="3065061"/>
              <a:ext cx="342672" cy="133735"/>
            </a:xfrm>
            <a:custGeom>
              <a:avLst/>
              <a:gdLst/>
              <a:ahLst/>
              <a:cxnLst/>
              <a:rect l="0" t="0" r="0" b="0"/>
              <a:pathLst>
                <a:path w="342672" h="133735">
                  <a:moveTo>
                    <a:pt x="0" y="72431"/>
                  </a:moveTo>
                  <a:lnTo>
                    <a:pt x="0" y="84166"/>
                  </a:lnTo>
                  <a:lnTo>
                    <a:pt x="0" y="95295"/>
                  </a:lnTo>
                  <a:lnTo>
                    <a:pt x="0" y="106791"/>
                  </a:lnTo>
                  <a:lnTo>
                    <a:pt x="0" y="115146"/>
                  </a:lnTo>
                  <a:lnTo>
                    <a:pt x="0" y="116154"/>
                  </a:lnTo>
                  <a:lnTo>
                    <a:pt x="0" y="111606"/>
                  </a:lnTo>
                  <a:lnTo>
                    <a:pt x="0" y="103567"/>
                  </a:lnTo>
                  <a:lnTo>
                    <a:pt x="0" y="93358"/>
                  </a:lnTo>
                  <a:lnTo>
                    <a:pt x="9" y="81792"/>
                  </a:lnTo>
                  <a:lnTo>
                    <a:pt x="355" y="69528"/>
                  </a:lnTo>
                  <a:lnTo>
                    <a:pt x="1652" y="57186"/>
                  </a:lnTo>
                  <a:lnTo>
                    <a:pt x="4163" y="45107"/>
                  </a:lnTo>
                  <a:lnTo>
                    <a:pt x="7986" y="34039"/>
                  </a:lnTo>
                  <a:lnTo>
                    <a:pt x="13228" y="25191"/>
                  </a:lnTo>
                  <a:lnTo>
                    <a:pt x="19789" y="19030"/>
                  </a:lnTo>
                  <a:lnTo>
                    <a:pt x="27278" y="15689"/>
                  </a:lnTo>
                  <a:lnTo>
                    <a:pt x="35135" y="15326"/>
                  </a:lnTo>
                  <a:lnTo>
                    <a:pt x="43002" y="17716"/>
                  </a:lnTo>
                  <a:lnTo>
                    <a:pt x="50568" y="22537"/>
                  </a:lnTo>
                  <a:lnTo>
                    <a:pt x="57496" y="29568"/>
                  </a:lnTo>
                  <a:lnTo>
                    <a:pt x="63680" y="38403"/>
                  </a:lnTo>
                  <a:lnTo>
                    <a:pt x="69486" y="46140"/>
                  </a:lnTo>
                  <a:lnTo>
                    <a:pt x="74854" y="48954"/>
                  </a:lnTo>
                  <a:lnTo>
                    <a:pt x="79138" y="47076"/>
                  </a:lnTo>
                  <a:lnTo>
                    <a:pt x="82670" y="41970"/>
                  </a:lnTo>
                  <a:lnTo>
                    <a:pt x="86049" y="35001"/>
                  </a:lnTo>
                  <a:lnTo>
                    <a:pt x="89833" y="27255"/>
                  </a:lnTo>
                  <a:lnTo>
                    <a:pt x="94264" y="19352"/>
                  </a:lnTo>
                  <a:lnTo>
                    <a:pt x="99504" y="12042"/>
                  </a:lnTo>
                  <a:lnTo>
                    <a:pt x="105758" y="6322"/>
                  </a:lnTo>
                  <a:lnTo>
                    <a:pt x="113027" y="2584"/>
                  </a:lnTo>
                  <a:lnTo>
                    <a:pt x="121007" y="866"/>
                  </a:lnTo>
                  <a:lnTo>
                    <a:pt x="129198" y="1140"/>
                  </a:lnTo>
                  <a:lnTo>
                    <a:pt x="137292" y="3177"/>
                  </a:lnTo>
                  <a:lnTo>
                    <a:pt x="145012" y="6795"/>
                  </a:lnTo>
                  <a:lnTo>
                    <a:pt x="152042" y="11955"/>
                  </a:lnTo>
                  <a:lnTo>
                    <a:pt x="158287" y="18499"/>
                  </a:lnTo>
                  <a:lnTo>
                    <a:pt x="163819" y="26330"/>
                  </a:lnTo>
                  <a:lnTo>
                    <a:pt x="168776" y="35489"/>
                  </a:lnTo>
                  <a:lnTo>
                    <a:pt x="173296" y="45872"/>
                  </a:lnTo>
                  <a:lnTo>
                    <a:pt x="177334" y="57269"/>
                  </a:lnTo>
                  <a:lnTo>
                    <a:pt x="180675" y="69443"/>
                  </a:lnTo>
                  <a:lnTo>
                    <a:pt x="183270" y="82096"/>
                  </a:lnTo>
                  <a:lnTo>
                    <a:pt x="185670" y="91889"/>
                  </a:lnTo>
                  <a:lnTo>
                    <a:pt x="188610" y="95160"/>
                  </a:lnTo>
                  <a:lnTo>
                    <a:pt x="192198" y="93781"/>
                  </a:lnTo>
                  <a:lnTo>
                    <a:pt x="196823" y="90129"/>
                  </a:lnTo>
                  <a:lnTo>
                    <a:pt x="203069" y="86034"/>
                  </a:lnTo>
                  <a:lnTo>
                    <a:pt x="211090" y="82410"/>
                  </a:lnTo>
                  <a:lnTo>
                    <a:pt x="220694" y="79536"/>
                  </a:lnTo>
                  <a:lnTo>
                    <a:pt x="231565" y="77392"/>
                  </a:lnTo>
                  <a:lnTo>
                    <a:pt x="243381" y="75844"/>
                  </a:lnTo>
                  <a:lnTo>
                    <a:pt x="255717" y="74587"/>
                  </a:lnTo>
                  <a:lnTo>
                    <a:pt x="268062" y="73187"/>
                  </a:lnTo>
                  <a:lnTo>
                    <a:pt x="280136" y="71420"/>
                  </a:lnTo>
                  <a:lnTo>
                    <a:pt x="291870" y="69245"/>
                  </a:lnTo>
                  <a:lnTo>
                    <a:pt x="303289" y="66712"/>
                  </a:lnTo>
                  <a:lnTo>
                    <a:pt x="314436" y="63888"/>
                  </a:lnTo>
                  <a:lnTo>
                    <a:pt x="324719" y="60517"/>
                  </a:lnTo>
                  <a:lnTo>
                    <a:pt x="332962" y="56044"/>
                  </a:lnTo>
                  <a:lnTo>
                    <a:pt x="338683" y="50260"/>
                  </a:lnTo>
                  <a:lnTo>
                    <a:pt x="341880" y="43426"/>
                  </a:lnTo>
                  <a:lnTo>
                    <a:pt x="342671" y="36076"/>
                  </a:lnTo>
                  <a:lnTo>
                    <a:pt x="341383" y="28583"/>
                  </a:lnTo>
                  <a:lnTo>
                    <a:pt x="338283" y="21282"/>
                  </a:lnTo>
                  <a:lnTo>
                    <a:pt x="333479" y="14539"/>
                  </a:lnTo>
                  <a:lnTo>
                    <a:pt x="327181" y="8506"/>
                  </a:lnTo>
                  <a:lnTo>
                    <a:pt x="319686" y="3626"/>
                  </a:lnTo>
                  <a:lnTo>
                    <a:pt x="311286" y="704"/>
                  </a:lnTo>
                  <a:lnTo>
                    <a:pt x="302234" y="0"/>
                  </a:lnTo>
                  <a:lnTo>
                    <a:pt x="292886" y="1307"/>
                  </a:lnTo>
                  <a:lnTo>
                    <a:pt x="283689" y="4235"/>
                  </a:lnTo>
                  <a:lnTo>
                    <a:pt x="274881" y="8391"/>
                  </a:lnTo>
                  <a:lnTo>
                    <a:pt x="266662" y="13602"/>
                  </a:lnTo>
                  <a:lnTo>
                    <a:pt x="259288" y="19914"/>
                  </a:lnTo>
                  <a:lnTo>
                    <a:pt x="252809" y="27266"/>
                  </a:lnTo>
                  <a:lnTo>
                    <a:pt x="247118" y="35489"/>
                  </a:lnTo>
                  <a:lnTo>
                    <a:pt x="242054" y="44386"/>
                  </a:lnTo>
                  <a:lnTo>
                    <a:pt x="237466" y="53780"/>
                  </a:lnTo>
                  <a:lnTo>
                    <a:pt x="233553" y="63529"/>
                  </a:lnTo>
                  <a:lnTo>
                    <a:pt x="230828" y="73526"/>
                  </a:lnTo>
                  <a:lnTo>
                    <a:pt x="229487" y="83690"/>
                  </a:lnTo>
                  <a:lnTo>
                    <a:pt x="229740" y="93804"/>
                  </a:lnTo>
                  <a:lnTo>
                    <a:pt x="231962" y="103521"/>
                  </a:lnTo>
                  <a:lnTo>
                    <a:pt x="236170" y="112673"/>
                  </a:lnTo>
                  <a:lnTo>
                    <a:pt x="242250" y="120784"/>
                  </a:lnTo>
                  <a:lnTo>
                    <a:pt x="250143" y="127022"/>
                  </a:lnTo>
                  <a:lnTo>
                    <a:pt x="259632" y="131102"/>
                  </a:lnTo>
                  <a:lnTo>
                    <a:pt x="270236" y="133214"/>
                  </a:lnTo>
                  <a:lnTo>
                    <a:pt x="281338" y="133734"/>
                  </a:lnTo>
                  <a:lnTo>
                    <a:pt x="292527" y="133055"/>
                  </a:lnTo>
                  <a:lnTo>
                    <a:pt x="303176" y="131663"/>
                  </a:lnTo>
                  <a:lnTo>
                    <a:pt x="313394" y="129989"/>
                  </a:lnTo>
                  <a:lnTo>
                    <a:pt x="324071" y="127895"/>
                  </a:lnTo>
                  <a:lnTo>
                    <a:pt x="336912" y="12507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4448518" y="3087934"/>
              <a:ext cx="152436" cy="112730"/>
            </a:xfrm>
            <a:custGeom>
              <a:avLst/>
              <a:gdLst/>
              <a:ahLst/>
              <a:cxnLst/>
              <a:rect l="0" t="0" r="0" b="0"/>
              <a:pathLst>
                <a:path w="152436" h="112730">
                  <a:moveTo>
                    <a:pt x="78735" y="81143"/>
                  </a:moveTo>
                  <a:lnTo>
                    <a:pt x="81602" y="72275"/>
                  </a:lnTo>
                  <a:lnTo>
                    <a:pt x="83744" y="63288"/>
                  </a:lnTo>
                  <a:lnTo>
                    <a:pt x="85338" y="53302"/>
                  </a:lnTo>
                  <a:lnTo>
                    <a:pt x="86174" y="42667"/>
                  </a:lnTo>
                  <a:lnTo>
                    <a:pt x="85725" y="32152"/>
                  </a:lnTo>
                  <a:lnTo>
                    <a:pt x="83807" y="22214"/>
                  </a:lnTo>
                  <a:lnTo>
                    <a:pt x="80224" y="13446"/>
                  </a:lnTo>
                  <a:lnTo>
                    <a:pt x="74619" y="6703"/>
                  </a:lnTo>
                  <a:lnTo>
                    <a:pt x="67003" y="2257"/>
                  </a:lnTo>
                  <a:lnTo>
                    <a:pt x="57992" y="55"/>
                  </a:lnTo>
                  <a:lnTo>
                    <a:pt x="48575" y="0"/>
                  </a:lnTo>
                  <a:lnTo>
                    <a:pt x="39365" y="1815"/>
                  </a:lnTo>
                  <a:lnTo>
                    <a:pt x="30745" y="5283"/>
                  </a:lnTo>
                  <a:lnTo>
                    <a:pt x="23036" y="10343"/>
                  </a:lnTo>
                  <a:lnTo>
                    <a:pt x="16305" y="16819"/>
                  </a:lnTo>
                  <a:lnTo>
                    <a:pt x="10599" y="24605"/>
                  </a:lnTo>
                  <a:lnTo>
                    <a:pt x="6050" y="33733"/>
                  </a:lnTo>
                  <a:lnTo>
                    <a:pt x="2623" y="44088"/>
                  </a:lnTo>
                  <a:lnTo>
                    <a:pt x="471" y="55125"/>
                  </a:lnTo>
                  <a:lnTo>
                    <a:pt x="0" y="65993"/>
                  </a:lnTo>
                  <a:lnTo>
                    <a:pt x="1280" y="76211"/>
                  </a:lnTo>
                  <a:lnTo>
                    <a:pt x="4259" y="85188"/>
                  </a:lnTo>
                  <a:lnTo>
                    <a:pt x="8923" y="92081"/>
                  </a:lnTo>
                  <a:lnTo>
                    <a:pt x="15094" y="96632"/>
                  </a:lnTo>
                  <a:lnTo>
                    <a:pt x="22320" y="98907"/>
                  </a:lnTo>
                  <a:lnTo>
                    <a:pt x="30001" y="99012"/>
                  </a:lnTo>
                  <a:lnTo>
                    <a:pt x="37749" y="97231"/>
                  </a:lnTo>
                  <a:lnTo>
                    <a:pt x="45236" y="93786"/>
                  </a:lnTo>
                  <a:lnTo>
                    <a:pt x="52110" y="88741"/>
                  </a:lnTo>
                  <a:lnTo>
                    <a:pt x="58250" y="82280"/>
                  </a:lnTo>
                  <a:lnTo>
                    <a:pt x="63711" y="74673"/>
                  </a:lnTo>
                  <a:lnTo>
                    <a:pt x="68622" y="66199"/>
                  </a:lnTo>
                  <a:lnTo>
                    <a:pt x="73129" y="57137"/>
                  </a:lnTo>
                  <a:lnTo>
                    <a:pt x="77836" y="49277"/>
                  </a:lnTo>
                  <a:lnTo>
                    <a:pt x="82943" y="45493"/>
                  </a:lnTo>
                  <a:lnTo>
                    <a:pt x="87649" y="46283"/>
                  </a:lnTo>
                  <a:lnTo>
                    <a:pt x="91875" y="50513"/>
                  </a:lnTo>
                  <a:lnTo>
                    <a:pt x="95788" y="57005"/>
                  </a:lnTo>
                  <a:lnTo>
                    <a:pt x="99688" y="64771"/>
                  </a:lnTo>
                  <a:lnTo>
                    <a:pt x="103966" y="72977"/>
                  </a:lnTo>
                  <a:lnTo>
                    <a:pt x="108796" y="81154"/>
                  </a:lnTo>
                  <a:lnTo>
                    <a:pt x="114247" y="88826"/>
                  </a:lnTo>
                  <a:lnTo>
                    <a:pt x="121129" y="96127"/>
                  </a:lnTo>
                  <a:lnTo>
                    <a:pt x="132281" y="103691"/>
                  </a:lnTo>
                  <a:lnTo>
                    <a:pt x="152435" y="1127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4632538" y="3078068"/>
              <a:ext cx="94758" cy="143653"/>
            </a:xfrm>
            <a:custGeom>
              <a:avLst/>
              <a:gdLst/>
              <a:ahLst/>
              <a:cxnLst/>
              <a:rect l="0" t="0" r="0" b="0"/>
              <a:pathLst>
                <a:path w="94758" h="143653">
                  <a:moveTo>
                    <a:pt x="0" y="38367"/>
                  </a:moveTo>
                  <a:lnTo>
                    <a:pt x="0" y="50169"/>
                  </a:lnTo>
                  <a:lnTo>
                    <a:pt x="0" y="61938"/>
                  </a:lnTo>
                  <a:lnTo>
                    <a:pt x="0" y="74735"/>
                  </a:lnTo>
                  <a:lnTo>
                    <a:pt x="0" y="85101"/>
                  </a:lnTo>
                  <a:lnTo>
                    <a:pt x="0" y="88386"/>
                  </a:lnTo>
                  <a:lnTo>
                    <a:pt x="5" y="85508"/>
                  </a:lnTo>
                  <a:lnTo>
                    <a:pt x="178" y="78502"/>
                  </a:lnTo>
                  <a:lnTo>
                    <a:pt x="826" y="68903"/>
                  </a:lnTo>
                  <a:lnTo>
                    <a:pt x="2084" y="57699"/>
                  </a:lnTo>
                  <a:lnTo>
                    <a:pt x="4082" y="45822"/>
                  </a:lnTo>
                  <a:lnTo>
                    <a:pt x="7027" y="34257"/>
                  </a:lnTo>
                  <a:lnTo>
                    <a:pt x="10941" y="23506"/>
                  </a:lnTo>
                  <a:lnTo>
                    <a:pt x="15858" y="14141"/>
                  </a:lnTo>
                  <a:lnTo>
                    <a:pt x="21907" y="6972"/>
                  </a:lnTo>
                  <a:lnTo>
                    <a:pt x="29046" y="2234"/>
                  </a:lnTo>
                  <a:lnTo>
                    <a:pt x="36940" y="0"/>
                  </a:lnTo>
                  <a:lnTo>
                    <a:pt x="45077" y="453"/>
                  </a:lnTo>
                  <a:lnTo>
                    <a:pt x="53135" y="3422"/>
                  </a:lnTo>
                  <a:lnTo>
                    <a:pt x="60831" y="8478"/>
                  </a:lnTo>
                  <a:lnTo>
                    <a:pt x="67846" y="15143"/>
                  </a:lnTo>
                  <a:lnTo>
                    <a:pt x="74076" y="22993"/>
                  </a:lnTo>
                  <a:lnTo>
                    <a:pt x="79428" y="31853"/>
                  </a:lnTo>
                  <a:lnTo>
                    <a:pt x="83733" y="41776"/>
                  </a:lnTo>
                  <a:lnTo>
                    <a:pt x="87001" y="52709"/>
                  </a:lnTo>
                  <a:lnTo>
                    <a:pt x="89384" y="64491"/>
                  </a:lnTo>
                  <a:lnTo>
                    <a:pt x="91074" y="76932"/>
                  </a:lnTo>
                  <a:lnTo>
                    <a:pt x="92253" y="89840"/>
                  </a:lnTo>
                  <a:lnTo>
                    <a:pt x="93065" y="102470"/>
                  </a:lnTo>
                  <a:lnTo>
                    <a:pt x="93707" y="114765"/>
                  </a:lnTo>
                  <a:lnTo>
                    <a:pt x="94238" y="127802"/>
                  </a:lnTo>
                  <a:lnTo>
                    <a:pt x="94757" y="14365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Freeform 137"/>
            <p:cNvSpPr/>
            <p:nvPr/>
          </p:nvSpPr>
          <p:spPr>
            <a:xfrm>
              <a:off x="4783217" y="3042735"/>
              <a:ext cx="109145" cy="178986"/>
            </a:xfrm>
            <a:custGeom>
              <a:avLst/>
              <a:gdLst/>
              <a:ahLst/>
              <a:cxnLst/>
              <a:rect l="0" t="0" r="0" b="0"/>
              <a:pathLst>
                <a:path w="109145" h="178986">
                  <a:moveTo>
                    <a:pt x="91476" y="0"/>
                  </a:moveTo>
                  <a:lnTo>
                    <a:pt x="79809" y="68"/>
                  </a:lnTo>
                  <a:lnTo>
                    <a:pt x="69320" y="707"/>
                  </a:lnTo>
                  <a:lnTo>
                    <a:pt x="59023" y="2009"/>
                  </a:lnTo>
                  <a:lnTo>
                    <a:pt x="48895" y="4042"/>
                  </a:lnTo>
                  <a:lnTo>
                    <a:pt x="39199" y="7006"/>
                  </a:lnTo>
                  <a:lnTo>
                    <a:pt x="30067" y="10931"/>
                  </a:lnTo>
                  <a:lnTo>
                    <a:pt x="21637" y="15853"/>
                  </a:lnTo>
                  <a:lnTo>
                    <a:pt x="14124" y="21905"/>
                  </a:lnTo>
                  <a:lnTo>
                    <a:pt x="7572" y="29040"/>
                  </a:lnTo>
                  <a:lnTo>
                    <a:pt x="2512" y="36762"/>
                  </a:lnTo>
                  <a:lnTo>
                    <a:pt x="0" y="44251"/>
                  </a:lnTo>
                  <a:lnTo>
                    <a:pt x="395" y="51060"/>
                  </a:lnTo>
                  <a:lnTo>
                    <a:pt x="3593" y="57103"/>
                  </a:lnTo>
                  <a:lnTo>
                    <a:pt x="9395" y="62470"/>
                  </a:lnTo>
                  <a:lnTo>
                    <a:pt x="17407" y="67302"/>
                  </a:lnTo>
                  <a:lnTo>
                    <a:pt x="27157" y="71734"/>
                  </a:lnTo>
                  <a:lnTo>
                    <a:pt x="38201" y="75879"/>
                  </a:lnTo>
                  <a:lnTo>
                    <a:pt x="50166" y="79827"/>
                  </a:lnTo>
                  <a:lnTo>
                    <a:pt x="62450" y="83803"/>
                  </a:lnTo>
                  <a:lnTo>
                    <a:pt x="74236" y="88160"/>
                  </a:lnTo>
                  <a:lnTo>
                    <a:pt x="85109" y="93060"/>
                  </a:lnTo>
                  <a:lnTo>
                    <a:pt x="94544" y="98658"/>
                  </a:lnTo>
                  <a:lnTo>
                    <a:pt x="101753" y="105172"/>
                  </a:lnTo>
                  <a:lnTo>
                    <a:pt x="106519" y="112626"/>
                  </a:lnTo>
                  <a:lnTo>
                    <a:pt x="108940" y="120734"/>
                  </a:lnTo>
                  <a:lnTo>
                    <a:pt x="109144" y="129014"/>
                  </a:lnTo>
                  <a:lnTo>
                    <a:pt x="107429" y="137168"/>
                  </a:lnTo>
                  <a:lnTo>
                    <a:pt x="104029" y="144928"/>
                  </a:lnTo>
                  <a:lnTo>
                    <a:pt x="99014" y="151987"/>
                  </a:lnTo>
                  <a:lnTo>
                    <a:pt x="92568" y="158245"/>
                  </a:lnTo>
                  <a:lnTo>
                    <a:pt x="84802" y="163617"/>
                  </a:lnTo>
                  <a:lnTo>
                    <a:pt x="75688" y="167934"/>
                  </a:lnTo>
                  <a:lnTo>
                    <a:pt x="65352" y="171211"/>
                  </a:lnTo>
                  <a:lnTo>
                    <a:pt x="54623" y="173605"/>
                  </a:lnTo>
                  <a:lnTo>
                    <a:pt x="43894" y="175562"/>
                  </a:lnTo>
                  <a:lnTo>
                    <a:pt x="32223" y="177257"/>
                  </a:lnTo>
                  <a:lnTo>
                    <a:pt x="17777" y="1789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Freeform 138"/>
            <p:cNvSpPr/>
            <p:nvPr/>
          </p:nvSpPr>
          <p:spPr>
            <a:xfrm>
              <a:off x="5106320" y="2969036"/>
              <a:ext cx="31587" cy="84229"/>
            </a:xfrm>
            <a:custGeom>
              <a:avLst/>
              <a:gdLst/>
              <a:ahLst/>
              <a:cxnLst/>
              <a:rect l="0" t="0" r="0" b="0"/>
              <a:pathLst>
                <a:path w="31587" h="84229">
                  <a:moveTo>
                    <a:pt x="31586" y="84228"/>
                  </a:moveTo>
                  <a:lnTo>
                    <a:pt x="28652" y="75427"/>
                  </a:lnTo>
                  <a:lnTo>
                    <a:pt x="25869" y="67080"/>
                  </a:lnTo>
                  <a:lnTo>
                    <a:pt x="22970" y="58386"/>
                  </a:lnTo>
                  <a:lnTo>
                    <a:pt x="19890" y="49346"/>
                  </a:lnTo>
                  <a:lnTo>
                    <a:pt x="16160" y="39057"/>
                  </a:lnTo>
                  <a:lnTo>
                    <a:pt x="10332" y="24374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5180021" y="2937450"/>
              <a:ext cx="31586" cy="84229"/>
            </a:xfrm>
            <a:custGeom>
              <a:avLst/>
              <a:gdLst/>
              <a:ahLst/>
              <a:cxnLst/>
              <a:rect l="0" t="0" r="0" b="0"/>
              <a:pathLst>
                <a:path w="31586" h="84229">
                  <a:moveTo>
                    <a:pt x="31585" y="84228"/>
                  </a:moveTo>
                  <a:lnTo>
                    <a:pt x="25851" y="78227"/>
                  </a:lnTo>
                  <a:lnTo>
                    <a:pt x="21568" y="71382"/>
                  </a:lnTo>
                  <a:lnTo>
                    <a:pt x="18357" y="62999"/>
                  </a:lnTo>
                  <a:lnTo>
                    <a:pt x="15788" y="53447"/>
                  </a:lnTo>
                  <a:lnTo>
                    <a:pt x="12931" y="42285"/>
                  </a:lnTo>
                  <a:lnTo>
                    <a:pt x="8409" y="2629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5238576" y="3043871"/>
              <a:ext cx="124376" cy="160544"/>
            </a:xfrm>
            <a:custGeom>
              <a:avLst/>
              <a:gdLst/>
              <a:ahLst/>
              <a:cxnLst/>
              <a:rect l="0" t="0" r="0" b="0"/>
              <a:pathLst>
                <a:path w="124376" h="160544">
                  <a:moveTo>
                    <a:pt x="4615" y="72564"/>
                  </a:moveTo>
                  <a:lnTo>
                    <a:pt x="16350" y="72564"/>
                  </a:lnTo>
                  <a:lnTo>
                    <a:pt x="27479" y="72564"/>
                  </a:lnTo>
                  <a:lnTo>
                    <a:pt x="39073" y="72559"/>
                  </a:lnTo>
                  <a:lnTo>
                    <a:pt x="51061" y="72387"/>
                  </a:lnTo>
                  <a:lnTo>
                    <a:pt x="63073" y="71738"/>
                  </a:lnTo>
                  <a:lnTo>
                    <a:pt x="74871" y="70476"/>
                  </a:lnTo>
                  <a:lnTo>
                    <a:pt x="86225" y="68305"/>
                  </a:lnTo>
                  <a:lnTo>
                    <a:pt x="96845" y="64712"/>
                  </a:lnTo>
                  <a:lnTo>
                    <a:pt x="106633" y="59554"/>
                  </a:lnTo>
                  <a:lnTo>
                    <a:pt x="115016" y="53157"/>
                  </a:lnTo>
                  <a:lnTo>
                    <a:pt x="120913" y="46108"/>
                  </a:lnTo>
                  <a:lnTo>
                    <a:pt x="123948" y="38815"/>
                  </a:lnTo>
                  <a:lnTo>
                    <a:pt x="124375" y="31481"/>
                  </a:lnTo>
                  <a:lnTo>
                    <a:pt x="122694" y="24184"/>
                  </a:lnTo>
                  <a:lnTo>
                    <a:pt x="119415" y="16960"/>
                  </a:lnTo>
                  <a:lnTo>
                    <a:pt x="114810" y="10298"/>
                  </a:lnTo>
                  <a:lnTo>
                    <a:pt x="108913" y="5107"/>
                  </a:lnTo>
                  <a:lnTo>
                    <a:pt x="101842" y="1767"/>
                  </a:lnTo>
                  <a:lnTo>
                    <a:pt x="93810" y="168"/>
                  </a:lnTo>
                  <a:lnTo>
                    <a:pt x="85042" y="0"/>
                  </a:lnTo>
                  <a:lnTo>
                    <a:pt x="75738" y="932"/>
                  </a:lnTo>
                  <a:lnTo>
                    <a:pt x="66221" y="2996"/>
                  </a:lnTo>
                  <a:lnTo>
                    <a:pt x="56910" y="6575"/>
                  </a:lnTo>
                  <a:lnTo>
                    <a:pt x="48020" y="11757"/>
                  </a:lnTo>
                  <a:lnTo>
                    <a:pt x="39577" y="18353"/>
                  </a:lnTo>
                  <a:lnTo>
                    <a:pt x="31520" y="26076"/>
                  </a:lnTo>
                  <a:lnTo>
                    <a:pt x="23774" y="34646"/>
                  </a:lnTo>
                  <a:lnTo>
                    <a:pt x="16588" y="43994"/>
                  </a:lnTo>
                  <a:lnTo>
                    <a:pt x="10513" y="54247"/>
                  </a:lnTo>
                  <a:lnTo>
                    <a:pt x="5764" y="65401"/>
                  </a:lnTo>
                  <a:lnTo>
                    <a:pt x="2407" y="77331"/>
                  </a:lnTo>
                  <a:lnTo>
                    <a:pt x="518" y="89871"/>
                  </a:lnTo>
                  <a:lnTo>
                    <a:pt x="0" y="102851"/>
                  </a:lnTo>
                  <a:lnTo>
                    <a:pt x="940" y="115651"/>
                  </a:lnTo>
                  <a:lnTo>
                    <a:pt x="3690" y="127253"/>
                  </a:lnTo>
                  <a:lnTo>
                    <a:pt x="8283" y="137194"/>
                  </a:lnTo>
                  <a:lnTo>
                    <a:pt x="14639" y="145358"/>
                  </a:lnTo>
                  <a:lnTo>
                    <a:pt x="22724" y="151707"/>
                  </a:lnTo>
                  <a:lnTo>
                    <a:pt x="32343" y="156413"/>
                  </a:lnTo>
                  <a:lnTo>
                    <a:pt x="43038" y="159457"/>
                  </a:lnTo>
                  <a:lnTo>
                    <a:pt x="54200" y="160543"/>
                  </a:lnTo>
                  <a:lnTo>
                    <a:pt x="65435" y="159695"/>
                  </a:lnTo>
                  <a:lnTo>
                    <a:pt x="76314" y="157504"/>
                  </a:lnTo>
                  <a:lnTo>
                    <a:pt x="87455" y="154743"/>
                  </a:lnTo>
                  <a:lnTo>
                    <a:pt x="100948" y="151171"/>
                  </a:lnTo>
                  <a:lnTo>
                    <a:pt x="120429" y="14626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5401119" y="3084849"/>
              <a:ext cx="94757" cy="147400"/>
            </a:xfrm>
            <a:custGeom>
              <a:avLst/>
              <a:gdLst/>
              <a:ahLst/>
              <a:cxnLst/>
              <a:rect l="0" t="0" r="0" b="0"/>
              <a:pathLst>
                <a:path w="94757" h="147400">
                  <a:moveTo>
                    <a:pt x="94756" y="0"/>
                  </a:moveTo>
                  <a:lnTo>
                    <a:pt x="88888" y="5935"/>
                  </a:lnTo>
                  <a:lnTo>
                    <a:pt x="83324" y="12140"/>
                  </a:lnTo>
                  <a:lnTo>
                    <a:pt x="77529" y="19235"/>
                  </a:lnTo>
                  <a:lnTo>
                    <a:pt x="71621" y="27176"/>
                  </a:lnTo>
                  <a:lnTo>
                    <a:pt x="65940" y="35822"/>
                  </a:lnTo>
                  <a:lnTo>
                    <a:pt x="60660" y="45012"/>
                  </a:lnTo>
                  <a:lnTo>
                    <a:pt x="55637" y="54439"/>
                  </a:lnTo>
                  <a:lnTo>
                    <a:pt x="50503" y="63680"/>
                  </a:lnTo>
                  <a:lnTo>
                    <a:pt x="45048" y="72524"/>
                  </a:lnTo>
                  <a:lnTo>
                    <a:pt x="39231" y="81105"/>
                  </a:lnTo>
                  <a:lnTo>
                    <a:pt x="33094" y="89787"/>
                  </a:lnTo>
                  <a:lnTo>
                    <a:pt x="26712" y="98769"/>
                  </a:lnTo>
                  <a:lnTo>
                    <a:pt x="20453" y="107832"/>
                  </a:lnTo>
                  <a:lnTo>
                    <a:pt x="14354" y="117410"/>
                  </a:lnTo>
                  <a:lnTo>
                    <a:pt x="7879" y="129466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5390590" y="3074321"/>
              <a:ext cx="115814" cy="168457"/>
            </a:xfrm>
            <a:custGeom>
              <a:avLst/>
              <a:gdLst/>
              <a:ahLst/>
              <a:cxnLst/>
              <a:rect l="0" t="0" r="0" b="0"/>
              <a:pathLst>
                <a:path w="115814" h="168457">
                  <a:moveTo>
                    <a:pt x="0" y="0"/>
                  </a:moveTo>
                  <a:lnTo>
                    <a:pt x="3000" y="8801"/>
                  </a:lnTo>
                  <a:lnTo>
                    <a:pt x="6423" y="17148"/>
                  </a:lnTo>
                  <a:lnTo>
                    <a:pt x="10619" y="25842"/>
                  </a:lnTo>
                  <a:lnTo>
                    <a:pt x="15520" y="34790"/>
                  </a:lnTo>
                  <a:lnTo>
                    <a:pt x="21001" y="43637"/>
                  </a:lnTo>
                  <a:lnTo>
                    <a:pt x="26927" y="52180"/>
                  </a:lnTo>
                  <a:lnTo>
                    <a:pt x="33015" y="60542"/>
                  </a:lnTo>
                  <a:lnTo>
                    <a:pt x="38866" y="69067"/>
                  </a:lnTo>
                  <a:lnTo>
                    <a:pt x="44281" y="77946"/>
                  </a:lnTo>
                  <a:lnTo>
                    <a:pt x="49407" y="87045"/>
                  </a:lnTo>
                  <a:lnTo>
                    <a:pt x="54616" y="96006"/>
                  </a:lnTo>
                  <a:lnTo>
                    <a:pt x="60123" y="104629"/>
                  </a:lnTo>
                  <a:lnTo>
                    <a:pt x="65976" y="112877"/>
                  </a:lnTo>
                  <a:lnTo>
                    <a:pt x="72138" y="120796"/>
                  </a:lnTo>
                  <a:lnTo>
                    <a:pt x="78542" y="128450"/>
                  </a:lnTo>
                  <a:lnTo>
                    <a:pt x="85014" y="135797"/>
                  </a:lnTo>
                  <a:lnTo>
                    <a:pt x="92023" y="143505"/>
                  </a:lnTo>
                  <a:lnTo>
                    <a:pt x="101305" y="153370"/>
                  </a:lnTo>
                  <a:lnTo>
                    <a:pt x="115813" y="1684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Freeform 143"/>
            <p:cNvSpPr/>
            <p:nvPr/>
          </p:nvSpPr>
          <p:spPr>
            <a:xfrm>
              <a:off x="5570628" y="2937450"/>
              <a:ext cx="20005" cy="284271"/>
            </a:xfrm>
            <a:custGeom>
              <a:avLst/>
              <a:gdLst/>
              <a:ahLst/>
              <a:cxnLst/>
              <a:rect l="0" t="0" r="0" b="0"/>
              <a:pathLst>
                <a:path w="20005" h="284271">
                  <a:moveTo>
                    <a:pt x="9475" y="0"/>
                  </a:moveTo>
                  <a:lnTo>
                    <a:pt x="6608" y="8936"/>
                  </a:lnTo>
                  <a:lnTo>
                    <a:pt x="4466" y="18563"/>
                  </a:lnTo>
                  <a:lnTo>
                    <a:pt x="2863" y="29855"/>
                  </a:lnTo>
                  <a:lnTo>
                    <a:pt x="1683" y="42695"/>
                  </a:lnTo>
                  <a:lnTo>
                    <a:pt x="834" y="56823"/>
                  </a:lnTo>
                  <a:lnTo>
                    <a:pt x="242" y="71943"/>
                  </a:lnTo>
                  <a:lnTo>
                    <a:pt x="0" y="87632"/>
                  </a:lnTo>
                  <a:lnTo>
                    <a:pt x="364" y="103372"/>
                  </a:lnTo>
                  <a:lnTo>
                    <a:pt x="1419" y="118880"/>
                  </a:lnTo>
                  <a:lnTo>
                    <a:pt x="2941" y="134240"/>
                  </a:lnTo>
                  <a:lnTo>
                    <a:pt x="4501" y="149778"/>
                  </a:lnTo>
                  <a:lnTo>
                    <a:pt x="5849" y="165670"/>
                  </a:lnTo>
                  <a:lnTo>
                    <a:pt x="7075" y="181616"/>
                  </a:lnTo>
                  <a:lnTo>
                    <a:pt x="8504" y="196950"/>
                  </a:lnTo>
                  <a:lnTo>
                    <a:pt x="10314" y="211336"/>
                  </a:lnTo>
                  <a:lnTo>
                    <a:pt x="12369" y="224706"/>
                  </a:lnTo>
                  <a:lnTo>
                    <a:pt x="14510" y="238618"/>
                  </a:lnTo>
                  <a:lnTo>
                    <a:pt x="16929" y="256525"/>
                  </a:lnTo>
                  <a:lnTo>
                    <a:pt x="20004" y="2842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Freeform 144"/>
            <p:cNvSpPr/>
            <p:nvPr/>
          </p:nvSpPr>
          <p:spPr>
            <a:xfrm>
              <a:off x="5474818" y="3032207"/>
              <a:ext cx="178985" cy="21058"/>
            </a:xfrm>
            <a:custGeom>
              <a:avLst/>
              <a:gdLst/>
              <a:ahLst/>
              <a:cxnLst/>
              <a:rect l="0" t="0" r="0" b="0"/>
              <a:pathLst>
                <a:path w="178985" h="21058">
                  <a:moveTo>
                    <a:pt x="178984" y="21057"/>
                  </a:moveTo>
                  <a:lnTo>
                    <a:pt x="170049" y="18190"/>
                  </a:lnTo>
                  <a:lnTo>
                    <a:pt x="160422" y="16048"/>
                  </a:lnTo>
                  <a:lnTo>
                    <a:pt x="149140" y="14440"/>
                  </a:lnTo>
                  <a:lnTo>
                    <a:pt x="136644" y="13087"/>
                  </a:lnTo>
                  <a:lnTo>
                    <a:pt x="123813" y="11590"/>
                  </a:lnTo>
                  <a:lnTo>
                    <a:pt x="111190" y="9744"/>
                  </a:lnTo>
                  <a:lnTo>
                    <a:pt x="98807" y="7677"/>
                  </a:lnTo>
                  <a:lnTo>
                    <a:pt x="86364" y="5745"/>
                  </a:lnTo>
                  <a:lnTo>
                    <a:pt x="73674" y="4148"/>
                  </a:lnTo>
                  <a:lnTo>
                    <a:pt x="60915" y="2922"/>
                  </a:lnTo>
                  <a:lnTo>
                    <a:pt x="47090" y="1892"/>
                  </a:lnTo>
                  <a:lnTo>
                    <a:pt x="28747" y="96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Freeform 145"/>
            <p:cNvSpPr/>
            <p:nvPr/>
          </p:nvSpPr>
          <p:spPr>
            <a:xfrm>
              <a:off x="5632746" y="3053264"/>
              <a:ext cx="105285" cy="147588"/>
            </a:xfrm>
            <a:custGeom>
              <a:avLst/>
              <a:gdLst/>
              <a:ahLst/>
              <a:cxnLst/>
              <a:rect l="0" t="0" r="0" b="0"/>
              <a:pathLst>
                <a:path w="105285" h="147588">
                  <a:moveTo>
                    <a:pt x="0" y="84228"/>
                  </a:moveTo>
                  <a:lnTo>
                    <a:pt x="5800" y="93029"/>
                  </a:lnTo>
                  <a:lnTo>
                    <a:pt x="10724" y="101376"/>
                  </a:lnTo>
                  <a:lnTo>
                    <a:pt x="15227" y="110075"/>
                  </a:lnTo>
                  <a:lnTo>
                    <a:pt x="19448" y="119196"/>
                  </a:lnTo>
                  <a:lnTo>
                    <a:pt x="23461" y="128691"/>
                  </a:lnTo>
                  <a:lnTo>
                    <a:pt x="27307" y="138411"/>
                  </a:lnTo>
                  <a:lnTo>
                    <a:pt x="30462" y="145773"/>
                  </a:lnTo>
                  <a:lnTo>
                    <a:pt x="32052" y="147587"/>
                  </a:lnTo>
                  <a:lnTo>
                    <a:pt x="32025" y="144830"/>
                  </a:lnTo>
                  <a:lnTo>
                    <a:pt x="30798" y="139111"/>
                  </a:lnTo>
                  <a:lnTo>
                    <a:pt x="28771" y="131573"/>
                  </a:lnTo>
                  <a:lnTo>
                    <a:pt x="26225" y="122925"/>
                  </a:lnTo>
                  <a:lnTo>
                    <a:pt x="23350" y="113587"/>
                  </a:lnTo>
                  <a:lnTo>
                    <a:pt x="20427" y="103654"/>
                  </a:lnTo>
                  <a:lnTo>
                    <a:pt x="17838" y="92976"/>
                  </a:lnTo>
                  <a:lnTo>
                    <a:pt x="15770" y="81528"/>
                  </a:lnTo>
                  <a:lnTo>
                    <a:pt x="14551" y="69733"/>
                  </a:lnTo>
                  <a:lnTo>
                    <a:pt x="14714" y="58345"/>
                  </a:lnTo>
                  <a:lnTo>
                    <a:pt x="16424" y="47765"/>
                  </a:lnTo>
                  <a:lnTo>
                    <a:pt x="19691" y="38203"/>
                  </a:lnTo>
                  <a:lnTo>
                    <a:pt x="24551" y="29852"/>
                  </a:lnTo>
                  <a:lnTo>
                    <a:pt x="30861" y="22687"/>
                  </a:lnTo>
                  <a:lnTo>
                    <a:pt x="38521" y="16688"/>
                  </a:lnTo>
                  <a:lnTo>
                    <a:pt x="47556" y="11941"/>
                  </a:lnTo>
                  <a:lnTo>
                    <a:pt x="57835" y="8373"/>
                  </a:lnTo>
                  <a:lnTo>
                    <a:pt x="68524" y="5782"/>
                  </a:lnTo>
                  <a:lnTo>
                    <a:pt x="79222" y="3670"/>
                  </a:lnTo>
                  <a:lnTo>
                    <a:pt x="90865" y="1849"/>
                  </a:lnTo>
                  <a:lnTo>
                    <a:pt x="105284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Freeform 146"/>
            <p:cNvSpPr/>
            <p:nvPr/>
          </p:nvSpPr>
          <p:spPr>
            <a:xfrm>
              <a:off x="5743419" y="3095035"/>
              <a:ext cx="93750" cy="127507"/>
            </a:xfrm>
            <a:custGeom>
              <a:avLst/>
              <a:gdLst/>
              <a:ahLst/>
              <a:cxnLst/>
              <a:rect l="0" t="0" r="0" b="0"/>
              <a:pathLst>
                <a:path w="93750" h="127507">
                  <a:moveTo>
                    <a:pt x="26197" y="63514"/>
                  </a:moveTo>
                  <a:lnTo>
                    <a:pt x="34999" y="66247"/>
                  </a:lnTo>
                  <a:lnTo>
                    <a:pt x="43345" y="67108"/>
                  </a:lnTo>
                  <a:lnTo>
                    <a:pt x="52040" y="66118"/>
                  </a:lnTo>
                  <a:lnTo>
                    <a:pt x="60988" y="63579"/>
                  </a:lnTo>
                  <a:lnTo>
                    <a:pt x="69834" y="59795"/>
                  </a:lnTo>
                  <a:lnTo>
                    <a:pt x="78355" y="55055"/>
                  </a:lnTo>
                  <a:lnTo>
                    <a:pt x="85852" y="49449"/>
                  </a:lnTo>
                  <a:lnTo>
                    <a:pt x="91136" y="42871"/>
                  </a:lnTo>
                  <a:lnTo>
                    <a:pt x="93749" y="35349"/>
                  </a:lnTo>
                  <a:lnTo>
                    <a:pt x="93720" y="27352"/>
                  </a:lnTo>
                  <a:lnTo>
                    <a:pt x="91199" y="19672"/>
                  </a:lnTo>
                  <a:lnTo>
                    <a:pt x="86541" y="12740"/>
                  </a:lnTo>
                  <a:lnTo>
                    <a:pt x="80198" y="6952"/>
                  </a:lnTo>
                  <a:lnTo>
                    <a:pt x="72594" y="2820"/>
                  </a:lnTo>
                  <a:lnTo>
                    <a:pt x="64088" y="463"/>
                  </a:lnTo>
                  <a:lnTo>
                    <a:pt x="55110" y="0"/>
                  </a:lnTo>
                  <a:lnTo>
                    <a:pt x="46164" y="1726"/>
                  </a:lnTo>
                  <a:lnTo>
                    <a:pt x="37524" y="5589"/>
                  </a:lnTo>
                  <a:lnTo>
                    <a:pt x="29419" y="11265"/>
                  </a:lnTo>
                  <a:lnTo>
                    <a:pt x="22120" y="18353"/>
                  </a:lnTo>
                  <a:lnTo>
                    <a:pt x="15696" y="26491"/>
                  </a:lnTo>
                  <a:lnTo>
                    <a:pt x="10212" y="35546"/>
                  </a:lnTo>
                  <a:lnTo>
                    <a:pt x="5818" y="45600"/>
                  </a:lnTo>
                  <a:lnTo>
                    <a:pt x="2500" y="56612"/>
                  </a:lnTo>
                  <a:lnTo>
                    <a:pt x="422" y="68107"/>
                  </a:lnTo>
                  <a:lnTo>
                    <a:pt x="0" y="79290"/>
                  </a:lnTo>
                  <a:lnTo>
                    <a:pt x="1315" y="89732"/>
                  </a:lnTo>
                  <a:lnTo>
                    <a:pt x="4316" y="99200"/>
                  </a:lnTo>
                  <a:lnTo>
                    <a:pt x="8997" y="107488"/>
                  </a:lnTo>
                  <a:lnTo>
                    <a:pt x="15182" y="114607"/>
                  </a:lnTo>
                  <a:lnTo>
                    <a:pt x="22588" y="120405"/>
                  </a:lnTo>
                  <a:lnTo>
                    <a:pt x="30921" y="124484"/>
                  </a:lnTo>
                  <a:lnTo>
                    <a:pt x="39916" y="126787"/>
                  </a:lnTo>
                  <a:lnTo>
                    <a:pt x="48920" y="127506"/>
                  </a:lnTo>
                  <a:lnTo>
                    <a:pt x="57773" y="126884"/>
                  </a:lnTo>
                  <a:lnTo>
                    <a:pt x="67246" y="123747"/>
                  </a:lnTo>
                  <a:lnTo>
                    <a:pt x="78840" y="1161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Freeform 147"/>
            <p:cNvSpPr/>
            <p:nvPr/>
          </p:nvSpPr>
          <p:spPr>
            <a:xfrm>
              <a:off x="5864373" y="3130092"/>
              <a:ext cx="294799" cy="136256"/>
            </a:xfrm>
            <a:custGeom>
              <a:avLst/>
              <a:gdLst/>
              <a:ahLst/>
              <a:cxnLst/>
              <a:rect l="0" t="0" r="0" b="0"/>
              <a:pathLst>
                <a:path w="294799" h="136256">
                  <a:moveTo>
                    <a:pt x="0" y="49514"/>
                  </a:moveTo>
                  <a:lnTo>
                    <a:pt x="134" y="61182"/>
                  </a:lnTo>
                  <a:lnTo>
                    <a:pt x="1414" y="71671"/>
                  </a:lnTo>
                  <a:lnTo>
                    <a:pt x="3988" y="81894"/>
                  </a:lnTo>
                  <a:lnTo>
                    <a:pt x="6984" y="89264"/>
                  </a:lnTo>
                  <a:lnTo>
                    <a:pt x="9132" y="90401"/>
                  </a:lnTo>
                  <a:lnTo>
                    <a:pt x="10249" y="86409"/>
                  </a:lnTo>
                  <a:lnTo>
                    <a:pt x="10876" y="78950"/>
                  </a:lnTo>
                  <a:lnTo>
                    <a:pt x="11654" y="69222"/>
                  </a:lnTo>
                  <a:lnTo>
                    <a:pt x="12906" y="58024"/>
                  </a:lnTo>
                  <a:lnTo>
                    <a:pt x="14853" y="46198"/>
                  </a:lnTo>
                  <a:lnTo>
                    <a:pt x="17740" y="34691"/>
                  </a:lnTo>
                  <a:lnTo>
                    <a:pt x="21599" y="23995"/>
                  </a:lnTo>
                  <a:lnTo>
                    <a:pt x="26303" y="14842"/>
                  </a:lnTo>
                  <a:lnTo>
                    <a:pt x="31676" y="8350"/>
                  </a:lnTo>
                  <a:lnTo>
                    <a:pt x="37541" y="4886"/>
                  </a:lnTo>
                  <a:lnTo>
                    <a:pt x="43595" y="4492"/>
                  </a:lnTo>
                  <a:lnTo>
                    <a:pt x="49425" y="7251"/>
                  </a:lnTo>
                  <a:lnTo>
                    <a:pt x="54839" y="12846"/>
                  </a:lnTo>
                  <a:lnTo>
                    <a:pt x="60357" y="19416"/>
                  </a:lnTo>
                  <a:lnTo>
                    <a:pt x="66804" y="22939"/>
                  </a:lnTo>
                  <a:lnTo>
                    <a:pt x="73750" y="21518"/>
                  </a:lnTo>
                  <a:lnTo>
                    <a:pt x="80413" y="16857"/>
                  </a:lnTo>
                  <a:lnTo>
                    <a:pt x="87011" y="10878"/>
                  </a:lnTo>
                  <a:lnTo>
                    <a:pt x="94058" y="5516"/>
                  </a:lnTo>
                  <a:lnTo>
                    <a:pt x="101789" y="1730"/>
                  </a:lnTo>
                  <a:lnTo>
                    <a:pt x="110040" y="0"/>
                  </a:lnTo>
                  <a:lnTo>
                    <a:pt x="118395" y="724"/>
                  </a:lnTo>
                  <a:lnTo>
                    <a:pt x="126589" y="3849"/>
                  </a:lnTo>
                  <a:lnTo>
                    <a:pt x="134371" y="9334"/>
                  </a:lnTo>
                  <a:lnTo>
                    <a:pt x="141441" y="17343"/>
                  </a:lnTo>
                  <a:lnTo>
                    <a:pt x="147707" y="27717"/>
                  </a:lnTo>
                  <a:lnTo>
                    <a:pt x="153082" y="39899"/>
                  </a:lnTo>
                  <a:lnTo>
                    <a:pt x="157402" y="53128"/>
                  </a:lnTo>
                  <a:lnTo>
                    <a:pt x="160694" y="66843"/>
                  </a:lnTo>
                  <a:lnTo>
                    <a:pt x="163643" y="79641"/>
                  </a:lnTo>
                  <a:lnTo>
                    <a:pt x="167613" y="88318"/>
                  </a:lnTo>
                  <a:lnTo>
                    <a:pt x="173085" y="91563"/>
                  </a:lnTo>
                  <a:lnTo>
                    <a:pt x="179580" y="91497"/>
                  </a:lnTo>
                  <a:lnTo>
                    <a:pt x="186950" y="89736"/>
                  </a:lnTo>
                  <a:lnTo>
                    <a:pt x="195105" y="87121"/>
                  </a:lnTo>
                  <a:lnTo>
                    <a:pt x="203910" y="84069"/>
                  </a:lnTo>
                  <a:lnTo>
                    <a:pt x="213219" y="80629"/>
                  </a:lnTo>
                  <a:lnTo>
                    <a:pt x="222898" y="76600"/>
                  </a:lnTo>
                  <a:lnTo>
                    <a:pt x="232835" y="71903"/>
                  </a:lnTo>
                  <a:lnTo>
                    <a:pt x="242620" y="66434"/>
                  </a:lnTo>
                  <a:lnTo>
                    <a:pt x="251583" y="60002"/>
                  </a:lnTo>
                  <a:lnTo>
                    <a:pt x="259410" y="52600"/>
                  </a:lnTo>
                  <a:lnTo>
                    <a:pt x="265647" y="44527"/>
                  </a:lnTo>
                  <a:lnTo>
                    <a:pt x="269556" y="36269"/>
                  </a:lnTo>
                  <a:lnTo>
                    <a:pt x="270949" y="28135"/>
                  </a:lnTo>
                  <a:lnTo>
                    <a:pt x="269781" y="20557"/>
                  </a:lnTo>
                  <a:lnTo>
                    <a:pt x="265890" y="14153"/>
                  </a:lnTo>
                  <a:lnTo>
                    <a:pt x="259469" y="9157"/>
                  </a:lnTo>
                  <a:lnTo>
                    <a:pt x="251279" y="5787"/>
                  </a:lnTo>
                  <a:lnTo>
                    <a:pt x="242422" y="4416"/>
                  </a:lnTo>
                  <a:lnTo>
                    <a:pt x="233592" y="5055"/>
                  </a:lnTo>
                  <a:lnTo>
                    <a:pt x="225229" y="7583"/>
                  </a:lnTo>
                  <a:lnTo>
                    <a:pt x="217692" y="11938"/>
                  </a:lnTo>
                  <a:lnTo>
                    <a:pt x="211077" y="17906"/>
                  </a:lnTo>
                  <a:lnTo>
                    <a:pt x="205449" y="25334"/>
                  </a:lnTo>
                  <a:lnTo>
                    <a:pt x="200951" y="34214"/>
                  </a:lnTo>
                  <a:lnTo>
                    <a:pt x="197555" y="44403"/>
                  </a:lnTo>
                  <a:lnTo>
                    <a:pt x="195254" y="55497"/>
                  </a:lnTo>
                  <a:lnTo>
                    <a:pt x="194149" y="66935"/>
                  </a:lnTo>
                  <a:lnTo>
                    <a:pt x="194186" y="78362"/>
                  </a:lnTo>
                  <a:lnTo>
                    <a:pt x="195346" y="89475"/>
                  </a:lnTo>
                  <a:lnTo>
                    <a:pt x="197719" y="99937"/>
                  </a:lnTo>
                  <a:lnTo>
                    <a:pt x="201250" y="109630"/>
                  </a:lnTo>
                  <a:lnTo>
                    <a:pt x="206079" y="118291"/>
                  </a:lnTo>
                  <a:lnTo>
                    <a:pt x="212601" y="125438"/>
                  </a:lnTo>
                  <a:lnTo>
                    <a:pt x="220871" y="130941"/>
                  </a:lnTo>
                  <a:lnTo>
                    <a:pt x="230338" y="134654"/>
                  </a:lnTo>
                  <a:lnTo>
                    <a:pt x="240071" y="136255"/>
                  </a:lnTo>
                  <a:lnTo>
                    <a:pt x="249495" y="135782"/>
                  </a:lnTo>
                  <a:lnTo>
                    <a:pt x="258319" y="133659"/>
                  </a:lnTo>
                  <a:lnTo>
                    <a:pt x="267319" y="130214"/>
                  </a:lnTo>
                  <a:lnTo>
                    <a:pt x="278392" y="124029"/>
                  </a:lnTo>
                  <a:lnTo>
                    <a:pt x="294798" y="1126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Freeform 148"/>
            <p:cNvSpPr/>
            <p:nvPr/>
          </p:nvSpPr>
          <p:spPr>
            <a:xfrm>
              <a:off x="6190755" y="3011150"/>
              <a:ext cx="10530" cy="263213"/>
            </a:xfrm>
            <a:custGeom>
              <a:avLst/>
              <a:gdLst/>
              <a:ahLst/>
              <a:cxnLst/>
              <a:rect l="0" t="0" r="0" b="0"/>
              <a:pathLst>
                <a:path w="10530" h="263213">
                  <a:moveTo>
                    <a:pt x="1" y="0"/>
                  </a:moveTo>
                  <a:lnTo>
                    <a:pt x="0" y="11802"/>
                  </a:lnTo>
                  <a:lnTo>
                    <a:pt x="0" y="23571"/>
                  </a:lnTo>
                  <a:lnTo>
                    <a:pt x="0" y="36461"/>
                  </a:lnTo>
                  <a:lnTo>
                    <a:pt x="0" y="50310"/>
                  </a:lnTo>
                  <a:lnTo>
                    <a:pt x="0" y="64638"/>
                  </a:lnTo>
                  <a:lnTo>
                    <a:pt x="0" y="79107"/>
                  </a:lnTo>
                  <a:lnTo>
                    <a:pt x="0" y="93557"/>
                  </a:lnTo>
                  <a:lnTo>
                    <a:pt x="0" y="107933"/>
                  </a:lnTo>
                  <a:lnTo>
                    <a:pt x="5" y="122228"/>
                  </a:lnTo>
                  <a:lnTo>
                    <a:pt x="178" y="136452"/>
                  </a:lnTo>
                  <a:lnTo>
                    <a:pt x="827" y="150622"/>
                  </a:lnTo>
                  <a:lnTo>
                    <a:pt x="2075" y="164752"/>
                  </a:lnTo>
                  <a:lnTo>
                    <a:pt x="3727" y="178853"/>
                  </a:lnTo>
                  <a:lnTo>
                    <a:pt x="5375" y="192934"/>
                  </a:lnTo>
                  <a:lnTo>
                    <a:pt x="6778" y="206983"/>
                  </a:lnTo>
                  <a:lnTo>
                    <a:pt x="7874" y="220398"/>
                  </a:lnTo>
                  <a:lnTo>
                    <a:pt x="8802" y="233312"/>
                  </a:lnTo>
                  <a:lnTo>
                    <a:pt x="9640" y="246862"/>
                  </a:lnTo>
                  <a:lnTo>
                    <a:pt x="10529" y="2632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" name="Freeform 149"/>
            <p:cNvSpPr/>
            <p:nvPr/>
          </p:nvSpPr>
          <p:spPr>
            <a:xfrm>
              <a:off x="6253927" y="3179606"/>
              <a:ext cx="31586" cy="73700"/>
            </a:xfrm>
            <a:custGeom>
              <a:avLst/>
              <a:gdLst/>
              <a:ahLst/>
              <a:cxnLst/>
              <a:rect l="0" t="0" r="0" b="0"/>
              <a:pathLst>
                <a:path w="31586" h="73700">
                  <a:moveTo>
                    <a:pt x="0" y="0"/>
                  </a:moveTo>
                  <a:lnTo>
                    <a:pt x="2933" y="11668"/>
                  </a:lnTo>
                  <a:lnTo>
                    <a:pt x="5716" y="22157"/>
                  </a:lnTo>
                  <a:lnTo>
                    <a:pt x="8615" y="32445"/>
                  </a:lnTo>
                  <a:lnTo>
                    <a:pt x="11696" y="42264"/>
                  </a:lnTo>
                  <a:lnTo>
                    <a:pt x="15426" y="51728"/>
                  </a:lnTo>
                  <a:lnTo>
                    <a:pt x="21253" y="61676"/>
                  </a:lnTo>
                  <a:lnTo>
                    <a:pt x="31585" y="7369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1" name="Freeform 150"/>
            <p:cNvSpPr/>
            <p:nvPr/>
          </p:nvSpPr>
          <p:spPr>
            <a:xfrm>
              <a:off x="6232870" y="3179606"/>
              <a:ext cx="126343" cy="421141"/>
            </a:xfrm>
            <a:custGeom>
              <a:avLst/>
              <a:gdLst/>
              <a:ahLst/>
              <a:cxnLst/>
              <a:rect l="0" t="0" r="0" b="0"/>
              <a:pathLst>
                <a:path w="126343" h="421141">
                  <a:moveTo>
                    <a:pt x="126342" y="0"/>
                  </a:moveTo>
                  <a:lnTo>
                    <a:pt x="120542" y="5935"/>
                  </a:lnTo>
                  <a:lnTo>
                    <a:pt x="115618" y="12139"/>
                  </a:lnTo>
                  <a:lnTo>
                    <a:pt x="111116" y="19239"/>
                  </a:lnTo>
                  <a:lnTo>
                    <a:pt x="106894" y="27353"/>
                  </a:lnTo>
                  <a:lnTo>
                    <a:pt x="102881" y="36647"/>
                  </a:lnTo>
                  <a:lnTo>
                    <a:pt x="99015" y="47095"/>
                  </a:lnTo>
                  <a:lnTo>
                    <a:pt x="95089" y="58520"/>
                  </a:lnTo>
                  <a:lnTo>
                    <a:pt x="90765" y="70706"/>
                  </a:lnTo>
                  <a:lnTo>
                    <a:pt x="85894" y="83451"/>
                  </a:lnTo>
                  <a:lnTo>
                    <a:pt x="80656" y="96430"/>
                  </a:lnTo>
                  <a:lnTo>
                    <a:pt x="75448" y="109216"/>
                  </a:lnTo>
                  <a:lnTo>
                    <a:pt x="70501" y="121591"/>
                  </a:lnTo>
                  <a:lnTo>
                    <a:pt x="65875" y="133527"/>
                  </a:lnTo>
                  <a:lnTo>
                    <a:pt x="61542" y="145083"/>
                  </a:lnTo>
                  <a:lnTo>
                    <a:pt x="57444" y="156350"/>
                  </a:lnTo>
                  <a:lnTo>
                    <a:pt x="53523" y="167731"/>
                  </a:lnTo>
                  <a:lnTo>
                    <a:pt x="49730" y="179906"/>
                  </a:lnTo>
                  <a:lnTo>
                    <a:pt x="46026" y="193170"/>
                  </a:lnTo>
                  <a:lnTo>
                    <a:pt x="42384" y="207165"/>
                  </a:lnTo>
                  <a:lnTo>
                    <a:pt x="38786" y="221099"/>
                  </a:lnTo>
                  <a:lnTo>
                    <a:pt x="35217" y="234511"/>
                  </a:lnTo>
                  <a:lnTo>
                    <a:pt x="31667" y="247447"/>
                  </a:lnTo>
                  <a:lnTo>
                    <a:pt x="28131" y="260272"/>
                  </a:lnTo>
                  <a:lnTo>
                    <a:pt x="24603" y="273242"/>
                  </a:lnTo>
                  <a:lnTo>
                    <a:pt x="21081" y="286765"/>
                  </a:lnTo>
                  <a:lnTo>
                    <a:pt x="17563" y="301456"/>
                  </a:lnTo>
                  <a:lnTo>
                    <a:pt x="14053" y="317522"/>
                  </a:lnTo>
                  <a:lnTo>
                    <a:pt x="10701" y="334518"/>
                  </a:lnTo>
                  <a:lnTo>
                    <a:pt x="7473" y="353513"/>
                  </a:lnTo>
                  <a:lnTo>
                    <a:pt x="4087" y="379532"/>
                  </a:lnTo>
                  <a:lnTo>
                    <a:pt x="0" y="4211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2" name="Freeform 151"/>
            <p:cNvSpPr/>
            <p:nvPr/>
          </p:nvSpPr>
          <p:spPr>
            <a:xfrm>
              <a:off x="6401326" y="3011150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0" y="10528"/>
                  </a:moveTo>
                  <a:lnTo>
                    <a:pt x="1052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3" name="Freeform 152"/>
            <p:cNvSpPr/>
            <p:nvPr/>
          </p:nvSpPr>
          <p:spPr>
            <a:xfrm>
              <a:off x="6453968" y="3032207"/>
              <a:ext cx="21058" cy="21058"/>
            </a:xfrm>
            <a:custGeom>
              <a:avLst/>
              <a:gdLst/>
              <a:ahLst/>
              <a:cxnLst/>
              <a:rect l="0" t="0" r="0" b="0"/>
              <a:pathLst>
                <a:path w="21058" h="21058">
                  <a:moveTo>
                    <a:pt x="0" y="21057"/>
                  </a:moveTo>
                  <a:lnTo>
                    <a:pt x="6240" y="14818"/>
                  </a:lnTo>
                  <a:lnTo>
                    <a:pt x="11179" y="9879"/>
                  </a:lnTo>
                  <a:lnTo>
                    <a:pt x="2105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4" name="Freeform 153"/>
            <p:cNvSpPr/>
            <p:nvPr/>
          </p:nvSpPr>
          <p:spPr>
            <a:xfrm>
              <a:off x="6380269" y="2947979"/>
              <a:ext cx="52643" cy="94757"/>
            </a:xfrm>
            <a:custGeom>
              <a:avLst/>
              <a:gdLst/>
              <a:ahLst/>
              <a:cxnLst/>
              <a:rect l="0" t="0" r="0" b="0"/>
              <a:pathLst>
                <a:path w="52643" h="94757">
                  <a:moveTo>
                    <a:pt x="0" y="94756"/>
                  </a:moveTo>
                  <a:lnTo>
                    <a:pt x="3001" y="85955"/>
                  </a:lnTo>
                  <a:lnTo>
                    <a:pt x="6423" y="77608"/>
                  </a:lnTo>
                  <a:lnTo>
                    <a:pt x="10615" y="68910"/>
                  </a:lnTo>
                  <a:lnTo>
                    <a:pt x="15342" y="59789"/>
                  </a:lnTo>
                  <a:lnTo>
                    <a:pt x="20175" y="50293"/>
                  </a:lnTo>
                  <a:lnTo>
                    <a:pt x="24852" y="40515"/>
                  </a:lnTo>
                  <a:lnTo>
                    <a:pt x="29332" y="30984"/>
                  </a:lnTo>
                  <a:lnTo>
                    <a:pt x="34252" y="21721"/>
                  </a:lnTo>
                  <a:lnTo>
                    <a:pt x="41160" y="11913"/>
                  </a:lnTo>
                  <a:lnTo>
                    <a:pt x="5264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5" name="Freeform 154"/>
            <p:cNvSpPr/>
            <p:nvPr/>
          </p:nvSpPr>
          <p:spPr>
            <a:xfrm>
              <a:off x="6443440" y="2969036"/>
              <a:ext cx="31587" cy="105286"/>
            </a:xfrm>
            <a:custGeom>
              <a:avLst/>
              <a:gdLst/>
              <a:ahLst/>
              <a:cxnLst/>
              <a:rect l="0" t="0" r="0" b="0"/>
              <a:pathLst>
                <a:path w="31587" h="105286">
                  <a:moveTo>
                    <a:pt x="0" y="105285"/>
                  </a:moveTo>
                  <a:lnTo>
                    <a:pt x="2934" y="93617"/>
                  </a:lnTo>
                  <a:lnTo>
                    <a:pt x="5716" y="83128"/>
                  </a:lnTo>
                  <a:lnTo>
                    <a:pt x="8616" y="72826"/>
                  </a:lnTo>
                  <a:lnTo>
                    <a:pt x="11656" y="62525"/>
                  </a:lnTo>
                  <a:lnTo>
                    <a:pt x="14821" y="52181"/>
                  </a:lnTo>
                  <a:lnTo>
                    <a:pt x="18080" y="41805"/>
                  </a:lnTo>
                  <a:lnTo>
                    <a:pt x="21257" y="31859"/>
                  </a:lnTo>
                  <a:lnTo>
                    <a:pt x="24345" y="22266"/>
                  </a:lnTo>
                  <a:lnTo>
                    <a:pt x="27615" y="12183"/>
                  </a:lnTo>
                  <a:lnTo>
                    <a:pt x="31586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6" name="Freeform 155"/>
            <p:cNvSpPr/>
            <p:nvPr/>
          </p:nvSpPr>
          <p:spPr>
            <a:xfrm>
              <a:off x="6616803" y="3158549"/>
              <a:ext cx="94995" cy="136701"/>
            </a:xfrm>
            <a:custGeom>
              <a:avLst/>
              <a:gdLst/>
              <a:ahLst/>
              <a:cxnLst/>
              <a:rect l="0" t="0" r="0" b="0"/>
              <a:pathLst>
                <a:path w="94995" h="136701">
                  <a:moveTo>
                    <a:pt x="68792" y="0"/>
                  </a:moveTo>
                  <a:lnTo>
                    <a:pt x="59991" y="3001"/>
                  </a:lnTo>
                  <a:lnTo>
                    <a:pt x="51645" y="6423"/>
                  </a:lnTo>
                  <a:lnTo>
                    <a:pt x="42954" y="10624"/>
                  </a:lnTo>
                  <a:lnTo>
                    <a:pt x="34180" y="15696"/>
                  </a:lnTo>
                  <a:lnTo>
                    <a:pt x="25981" y="21826"/>
                  </a:lnTo>
                  <a:lnTo>
                    <a:pt x="18700" y="29015"/>
                  </a:lnTo>
                  <a:lnTo>
                    <a:pt x="12510" y="37275"/>
                  </a:lnTo>
                  <a:lnTo>
                    <a:pt x="7578" y="46718"/>
                  </a:lnTo>
                  <a:lnTo>
                    <a:pt x="3861" y="57287"/>
                  </a:lnTo>
                  <a:lnTo>
                    <a:pt x="1331" y="68636"/>
                  </a:lnTo>
                  <a:lnTo>
                    <a:pt x="68" y="80246"/>
                  </a:lnTo>
                  <a:lnTo>
                    <a:pt x="0" y="91784"/>
                  </a:lnTo>
                  <a:lnTo>
                    <a:pt x="1258" y="102800"/>
                  </a:lnTo>
                  <a:lnTo>
                    <a:pt x="4229" y="112666"/>
                  </a:lnTo>
                  <a:lnTo>
                    <a:pt x="8970" y="121139"/>
                  </a:lnTo>
                  <a:lnTo>
                    <a:pt x="15255" y="127998"/>
                  </a:lnTo>
                  <a:lnTo>
                    <a:pt x="22763" y="132864"/>
                  </a:lnTo>
                  <a:lnTo>
                    <a:pt x="31175" y="135725"/>
                  </a:lnTo>
                  <a:lnTo>
                    <a:pt x="40076" y="136700"/>
                  </a:lnTo>
                  <a:lnTo>
                    <a:pt x="48963" y="135850"/>
                  </a:lnTo>
                  <a:lnTo>
                    <a:pt x="57561" y="133389"/>
                  </a:lnTo>
                  <a:lnTo>
                    <a:pt x="65637" y="129468"/>
                  </a:lnTo>
                  <a:lnTo>
                    <a:pt x="72915" y="124097"/>
                  </a:lnTo>
                  <a:lnTo>
                    <a:pt x="79323" y="117408"/>
                  </a:lnTo>
                  <a:lnTo>
                    <a:pt x="84798" y="109477"/>
                  </a:lnTo>
                  <a:lnTo>
                    <a:pt x="89185" y="100251"/>
                  </a:lnTo>
                  <a:lnTo>
                    <a:pt x="92499" y="89831"/>
                  </a:lnTo>
                  <a:lnTo>
                    <a:pt x="94574" y="78750"/>
                  </a:lnTo>
                  <a:lnTo>
                    <a:pt x="94994" y="67852"/>
                  </a:lnTo>
                  <a:lnTo>
                    <a:pt x="93687" y="57610"/>
                  </a:lnTo>
                  <a:lnTo>
                    <a:pt x="90986" y="48417"/>
                  </a:lnTo>
                  <a:lnTo>
                    <a:pt x="87081" y="39866"/>
                  </a:lnTo>
                  <a:lnTo>
                    <a:pt x="80513" y="31212"/>
                  </a:lnTo>
                  <a:lnTo>
                    <a:pt x="68792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7" name="Freeform 156"/>
            <p:cNvSpPr/>
            <p:nvPr/>
          </p:nvSpPr>
          <p:spPr>
            <a:xfrm>
              <a:off x="6759295" y="3137492"/>
              <a:ext cx="94758" cy="125941"/>
            </a:xfrm>
            <a:custGeom>
              <a:avLst/>
              <a:gdLst/>
              <a:ahLst/>
              <a:cxnLst/>
              <a:rect l="0" t="0" r="0" b="0"/>
              <a:pathLst>
                <a:path w="94758" h="125941">
                  <a:moveTo>
                    <a:pt x="0" y="84228"/>
                  </a:moveTo>
                  <a:lnTo>
                    <a:pt x="2934" y="95896"/>
                  </a:lnTo>
                  <a:lnTo>
                    <a:pt x="5716" y="106385"/>
                  </a:lnTo>
                  <a:lnTo>
                    <a:pt x="8590" y="116612"/>
                  </a:lnTo>
                  <a:lnTo>
                    <a:pt x="10680" y="124155"/>
                  </a:lnTo>
                  <a:lnTo>
                    <a:pt x="10932" y="125940"/>
                  </a:lnTo>
                  <a:lnTo>
                    <a:pt x="9798" y="123198"/>
                  </a:lnTo>
                  <a:lnTo>
                    <a:pt x="7962" y="117391"/>
                  </a:lnTo>
                  <a:lnTo>
                    <a:pt x="6058" y="109311"/>
                  </a:lnTo>
                  <a:lnTo>
                    <a:pt x="4427" y="99512"/>
                  </a:lnTo>
                  <a:lnTo>
                    <a:pt x="3489" y="88606"/>
                  </a:lnTo>
                  <a:lnTo>
                    <a:pt x="3835" y="77258"/>
                  </a:lnTo>
                  <a:lnTo>
                    <a:pt x="5664" y="65878"/>
                  </a:lnTo>
                  <a:lnTo>
                    <a:pt x="9010" y="54958"/>
                  </a:lnTo>
                  <a:lnTo>
                    <a:pt x="13922" y="45153"/>
                  </a:lnTo>
                  <a:lnTo>
                    <a:pt x="20261" y="36708"/>
                  </a:lnTo>
                  <a:lnTo>
                    <a:pt x="27771" y="29528"/>
                  </a:lnTo>
                  <a:lnTo>
                    <a:pt x="36173" y="23382"/>
                  </a:lnTo>
                  <a:lnTo>
                    <a:pt x="45218" y="18024"/>
                  </a:lnTo>
                  <a:lnTo>
                    <a:pt x="54454" y="13391"/>
                  </a:lnTo>
                  <a:lnTo>
                    <a:pt x="64231" y="9148"/>
                  </a:lnTo>
                  <a:lnTo>
                    <a:pt x="76523" y="4915"/>
                  </a:lnTo>
                  <a:lnTo>
                    <a:pt x="9475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8" name="Freeform 157"/>
            <p:cNvSpPr/>
            <p:nvPr/>
          </p:nvSpPr>
          <p:spPr>
            <a:xfrm>
              <a:off x="7138321" y="3074321"/>
              <a:ext cx="31587" cy="105286"/>
            </a:xfrm>
            <a:custGeom>
              <a:avLst/>
              <a:gdLst/>
              <a:ahLst/>
              <a:cxnLst/>
              <a:rect l="0" t="0" r="0" b="0"/>
              <a:pathLst>
                <a:path w="31587" h="105286">
                  <a:moveTo>
                    <a:pt x="31586" y="105285"/>
                  </a:moveTo>
                  <a:lnTo>
                    <a:pt x="28585" y="96483"/>
                  </a:lnTo>
                  <a:lnTo>
                    <a:pt x="25163" y="88137"/>
                  </a:lnTo>
                  <a:lnTo>
                    <a:pt x="20976" y="79433"/>
                  </a:lnTo>
                  <a:lnTo>
                    <a:pt x="16422" y="70140"/>
                  </a:lnTo>
                  <a:lnTo>
                    <a:pt x="12237" y="59996"/>
                  </a:lnTo>
                  <a:lnTo>
                    <a:pt x="8813" y="48970"/>
                  </a:lnTo>
                  <a:lnTo>
                    <a:pt x="6196" y="37777"/>
                  </a:lnTo>
                  <a:lnTo>
                    <a:pt x="4004" y="26687"/>
                  </a:lnTo>
                  <a:lnTo>
                    <a:pt x="2049" y="1472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Freeform 158"/>
            <p:cNvSpPr/>
            <p:nvPr/>
          </p:nvSpPr>
          <p:spPr>
            <a:xfrm>
              <a:off x="7201492" y="3042735"/>
              <a:ext cx="52643" cy="105286"/>
            </a:xfrm>
            <a:custGeom>
              <a:avLst/>
              <a:gdLst/>
              <a:ahLst/>
              <a:cxnLst/>
              <a:rect l="0" t="0" r="0" b="0"/>
              <a:pathLst>
                <a:path w="52643" h="105286">
                  <a:moveTo>
                    <a:pt x="52642" y="105285"/>
                  </a:moveTo>
                  <a:lnTo>
                    <a:pt x="49709" y="96484"/>
                  </a:lnTo>
                  <a:lnTo>
                    <a:pt x="46926" y="88137"/>
                  </a:lnTo>
                  <a:lnTo>
                    <a:pt x="44023" y="79443"/>
                  </a:lnTo>
                  <a:lnTo>
                    <a:pt x="40809" y="70495"/>
                  </a:lnTo>
                  <a:lnTo>
                    <a:pt x="36996" y="61648"/>
                  </a:lnTo>
                  <a:lnTo>
                    <a:pt x="32484" y="53110"/>
                  </a:lnTo>
                  <a:lnTo>
                    <a:pt x="27442" y="44836"/>
                  </a:lnTo>
                  <a:lnTo>
                    <a:pt x="21627" y="35597"/>
                  </a:lnTo>
                  <a:lnTo>
                    <a:pt x="13405" y="2234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Freeform 159"/>
            <p:cNvSpPr/>
            <p:nvPr/>
          </p:nvSpPr>
          <p:spPr>
            <a:xfrm>
              <a:off x="7393718" y="3095378"/>
              <a:ext cx="18345" cy="263213"/>
            </a:xfrm>
            <a:custGeom>
              <a:avLst/>
              <a:gdLst/>
              <a:ahLst/>
              <a:cxnLst/>
              <a:rect l="0" t="0" r="0" b="0"/>
              <a:pathLst>
                <a:path w="18345" h="263213">
                  <a:moveTo>
                    <a:pt x="7816" y="0"/>
                  </a:moveTo>
                  <a:lnTo>
                    <a:pt x="4948" y="8935"/>
                  </a:lnTo>
                  <a:lnTo>
                    <a:pt x="2807" y="18562"/>
                  </a:lnTo>
                  <a:lnTo>
                    <a:pt x="1208" y="29845"/>
                  </a:lnTo>
                  <a:lnTo>
                    <a:pt x="201" y="42340"/>
                  </a:lnTo>
                  <a:lnTo>
                    <a:pt x="0" y="55171"/>
                  </a:lnTo>
                  <a:lnTo>
                    <a:pt x="651" y="67798"/>
                  </a:lnTo>
                  <a:lnTo>
                    <a:pt x="1890" y="80354"/>
                  </a:lnTo>
                  <a:lnTo>
                    <a:pt x="3254" y="93446"/>
                  </a:lnTo>
                  <a:lnTo>
                    <a:pt x="4464" y="107394"/>
                  </a:lnTo>
                  <a:lnTo>
                    <a:pt x="5425" y="122047"/>
                  </a:lnTo>
                  <a:lnTo>
                    <a:pt x="6145" y="136969"/>
                  </a:lnTo>
                  <a:lnTo>
                    <a:pt x="6669" y="151864"/>
                  </a:lnTo>
                  <a:lnTo>
                    <a:pt x="7207" y="166613"/>
                  </a:lnTo>
                  <a:lnTo>
                    <a:pt x="8108" y="181196"/>
                  </a:lnTo>
                  <a:lnTo>
                    <a:pt x="9530" y="195619"/>
                  </a:lnTo>
                  <a:lnTo>
                    <a:pt x="11309" y="209499"/>
                  </a:lnTo>
                  <a:lnTo>
                    <a:pt x="13228" y="223529"/>
                  </a:lnTo>
                  <a:lnTo>
                    <a:pt x="15459" y="240058"/>
                  </a:lnTo>
                  <a:lnTo>
                    <a:pt x="18344" y="2632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Freeform 160"/>
            <p:cNvSpPr/>
            <p:nvPr/>
          </p:nvSpPr>
          <p:spPr>
            <a:xfrm>
              <a:off x="7296249" y="3179606"/>
              <a:ext cx="168456" cy="1"/>
            </a:xfrm>
            <a:custGeom>
              <a:avLst/>
              <a:gdLst/>
              <a:ahLst/>
              <a:cxnLst/>
              <a:rect l="0" t="0" r="0" b="0"/>
              <a:pathLst>
                <a:path w="168456" h="1">
                  <a:moveTo>
                    <a:pt x="168455" y="0"/>
                  </a:moveTo>
                  <a:lnTo>
                    <a:pt x="156720" y="0"/>
                  </a:lnTo>
                  <a:lnTo>
                    <a:pt x="145592" y="0"/>
                  </a:lnTo>
                  <a:lnTo>
                    <a:pt x="133992" y="0"/>
                  </a:lnTo>
                  <a:lnTo>
                    <a:pt x="121831" y="0"/>
                  </a:lnTo>
                  <a:lnTo>
                    <a:pt x="109171" y="0"/>
                  </a:lnTo>
                  <a:lnTo>
                    <a:pt x="96115" y="0"/>
                  </a:lnTo>
                  <a:lnTo>
                    <a:pt x="82762" y="0"/>
                  </a:lnTo>
                  <a:lnTo>
                    <a:pt x="69198" y="0"/>
                  </a:lnTo>
                  <a:lnTo>
                    <a:pt x="55501" y="0"/>
                  </a:lnTo>
                  <a:lnTo>
                    <a:pt x="42324" y="0"/>
                  </a:lnTo>
                  <a:lnTo>
                    <a:pt x="29598" y="0"/>
                  </a:lnTo>
                  <a:lnTo>
                    <a:pt x="16202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Freeform 161"/>
            <p:cNvSpPr/>
            <p:nvPr/>
          </p:nvSpPr>
          <p:spPr>
            <a:xfrm>
              <a:off x="7449472" y="3221720"/>
              <a:ext cx="98083" cy="137669"/>
            </a:xfrm>
            <a:custGeom>
              <a:avLst/>
              <a:gdLst/>
              <a:ahLst/>
              <a:cxnLst/>
              <a:rect l="0" t="0" r="0" b="0"/>
              <a:pathLst>
                <a:path w="98083" h="137669">
                  <a:moveTo>
                    <a:pt x="46818" y="10528"/>
                  </a:moveTo>
                  <a:lnTo>
                    <a:pt x="38084" y="13529"/>
                  </a:lnTo>
                  <a:lnTo>
                    <a:pt x="30377" y="16952"/>
                  </a:lnTo>
                  <a:lnTo>
                    <a:pt x="22984" y="21157"/>
                  </a:lnTo>
                  <a:lnTo>
                    <a:pt x="16068" y="26403"/>
                  </a:lnTo>
                  <a:lnTo>
                    <a:pt x="10186" y="33181"/>
                  </a:lnTo>
                  <a:lnTo>
                    <a:pt x="5572" y="41613"/>
                  </a:lnTo>
                  <a:lnTo>
                    <a:pt x="2306" y="51353"/>
                  </a:lnTo>
                  <a:lnTo>
                    <a:pt x="481" y="61796"/>
                  </a:lnTo>
                  <a:lnTo>
                    <a:pt x="0" y="72519"/>
                  </a:lnTo>
                  <a:lnTo>
                    <a:pt x="794" y="83309"/>
                  </a:lnTo>
                  <a:lnTo>
                    <a:pt x="2914" y="94077"/>
                  </a:lnTo>
                  <a:lnTo>
                    <a:pt x="6272" y="104787"/>
                  </a:lnTo>
                  <a:lnTo>
                    <a:pt x="10983" y="114942"/>
                  </a:lnTo>
                  <a:lnTo>
                    <a:pt x="17425" y="123631"/>
                  </a:lnTo>
                  <a:lnTo>
                    <a:pt x="25641" y="130464"/>
                  </a:lnTo>
                  <a:lnTo>
                    <a:pt x="35074" y="135222"/>
                  </a:lnTo>
                  <a:lnTo>
                    <a:pt x="44782" y="137599"/>
                  </a:lnTo>
                  <a:lnTo>
                    <a:pt x="54196" y="137668"/>
                  </a:lnTo>
                  <a:lnTo>
                    <a:pt x="63123" y="135461"/>
                  </a:lnTo>
                  <a:lnTo>
                    <a:pt x="71571" y="130798"/>
                  </a:lnTo>
                  <a:lnTo>
                    <a:pt x="79608" y="123808"/>
                  </a:lnTo>
                  <a:lnTo>
                    <a:pt x="86836" y="114712"/>
                  </a:lnTo>
                  <a:lnTo>
                    <a:pt x="92413" y="103641"/>
                  </a:lnTo>
                  <a:lnTo>
                    <a:pt x="96017" y="90871"/>
                  </a:lnTo>
                  <a:lnTo>
                    <a:pt x="97793" y="77079"/>
                  </a:lnTo>
                  <a:lnTo>
                    <a:pt x="98082" y="63217"/>
                  </a:lnTo>
                  <a:lnTo>
                    <a:pt x="97230" y="49834"/>
                  </a:lnTo>
                  <a:lnTo>
                    <a:pt x="95220" y="37412"/>
                  </a:lnTo>
                  <a:lnTo>
                    <a:pt x="91677" y="26519"/>
                  </a:lnTo>
                  <a:lnTo>
                    <a:pt x="86491" y="17322"/>
                  </a:lnTo>
                  <a:lnTo>
                    <a:pt x="79883" y="9395"/>
                  </a:lnTo>
                  <a:lnTo>
                    <a:pt x="70763" y="3316"/>
                  </a:lnTo>
                  <a:lnTo>
                    <a:pt x="5734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Freeform 162"/>
            <p:cNvSpPr/>
            <p:nvPr/>
          </p:nvSpPr>
          <p:spPr>
            <a:xfrm>
              <a:off x="7758429" y="3255708"/>
              <a:ext cx="159002" cy="113412"/>
            </a:xfrm>
            <a:custGeom>
              <a:avLst/>
              <a:gdLst/>
              <a:ahLst/>
              <a:cxnLst/>
              <a:rect l="0" t="0" r="0" b="0"/>
              <a:pathLst>
                <a:path w="159002" h="113412">
                  <a:moveTo>
                    <a:pt x="85301" y="60768"/>
                  </a:moveTo>
                  <a:lnTo>
                    <a:pt x="82301" y="51967"/>
                  </a:lnTo>
                  <a:lnTo>
                    <a:pt x="78878" y="43620"/>
                  </a:lnTo>
                  <a:lnTo>
                    <a:pt x="74677" y="34930"/>
                  </a:lnTo>
                  <a:lnTo>
                    <a:pt x="69605" y="26155"/>
                  </a:lnTo>
                  <a:lnTo>
                    <a:pt x="63475" y="17957"/>
                  </a:lnTo>
                  <a:lnTo>
                    <a:pt x="56296" y="10685"/>
                  </a:lnTo>
                  <a:lnTo>
                    <a:pt x="48382" y="4841"/>
                  </a:lnTo>
                  <a:lnTo>
                    <a:pt x="40235" y="1205"/>
                  </a:lnTo>
                  <a:lnTo>
                    <a:pt x="32172" y="0"/>
                  </a:lnTo>
                  <a:lnTo>
                    <a:pt x="24473" y="1294"/>
                  </a:lnTo>
                  <a:lnTo>
                    <a:pt x="17457" y="5272"/>
                  </a:lnTo>
                  <a:lnTo>
                    <a:pt x="11233" y="11761"/>
                  </a:lnTo>
                  <a:lnTo>
                    <a:pt x="6052" y="20335"/>
                  </a:lnTo>
                  <a:lnTo>
                    <a:pt x="2395" y="30514"/>
                  </a:lnTo>
                  <a:lnTo>
                    <a:pt x="385" y="41864"/>
                  </a:lnTo>
                  <a:lnTo>
                    <a:pt x="0" y="53717"/>
                  </a:lnTo>
                  <a:lnTo>
                    <a:pt x="1254" y="65207"/>
                  </a:lnTo>
                  <a:lnTo>
                    <a:pt x="3994" y="75877"/>
                  </a:lnTo>
                  <a:lnTo>
                    <a:pt x="8273" y="85174"/>
                  </a:lnTo>
                  <a:lnTo>
                    <a:pt x="14418" y="92289"/>
                  </a:lnTo>
                  <a:lnTo>
                    <a:pt x="22426" y="96989"/>
                  </a:lnTo>
                  <a:lnTo>
                    <a:pt x="31548" y="99196"/>
                  </a:lnTo>
                  <a:lnTo>
                    <a:pt x="40514" y="98724"/>
                  </a:lnTo>
                  <a:lnTo>
                    <a:pt x="48612" y="95737"/>
                  </a:lnTo>
                  <a:lnTo>
                    <a:pt x="55672" y="90498"/>
                  </a:lnTo>
                  <a:lnTo>
                    <a:pt x="61796" y="83179"/>
                  </a:lnTo>
                  <a:lnTo>
                    <a:pt x="67187" y="74122"/>
                  </a:lnTo>
                  <a:lnTo>
                    <a:pt x="72540" y="65349"/>
                  </a:lnTo>
                  <a:lnTo>
                    <a:pt x="78125" y="60272"/>
                  </a:lnTo>
                  <a:lnTo>
                    <a:pt x="83320" y="59959"/>
                  </a:lnTo>
                  <a:lnTo>
                    <a:pt x="88394" y="63391"/>
                  </a:lnTo>
                  <a:lnTo>
                    <a:pt x="93684" y="69330"/>
                  </a:lnTo>
                  <a:lnTo>
                    <a:pt x="99489" y="76553"/>
                  </a:lnTo>
                  <a:lnTo>
                    <a:pt x="106112" y="83862"/>
                  </a:lnTo>
                  <a:lnTo>
                    <a:pt x="113620" y="90624"/>
                  </a:lnTo>
                  <a:lnTo>
                    <a:pt x="121648" y="96523"/>
                  </a:lnTo>
                  <a:lnTo>
                    <a:pt x="130398" y="101911"/>
                  </a:lnTo>
                  <a:lnTo>
                    <a:pt x="141757" y="107251"/>
                  </a:lnTo>
                  <a:lnTo>
                    <a:pt x="159001" y="11341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Freeform 163"/>
            <p:cNvSpPr/>
            <p:nvPr/>
          </p:nvSpPr>
          <p:spPr>
            <a:xfrm>
              <a:off x="8075358" y="3116435"/>
              <a:ext cx="136871" cy="252685"/>
            </a:xfrm>
            <a:custGeom>
              <a:avLst/>
              <a:gdLst/>
              <a:ahLst/>
              <a:cxnLst/>
              <a:rect l="0" t="0" r="0" b="0"/>
              <a:pathLst>
                <a:path w="136871" h="252685">
                  <a:moveTo>
                    <a:pt x="0" y="0"/>
                  </a:moveTo>
                  <a:lnTo>
                    <a:pt x="66" y="14669"/>
                  </a:lnTo>
                  <a:lnTo>
                    <a:pt x="707" y="28580"/>
                  </a:lnTo>
                  <a:lnTo>
                    <a:pt x="2004" y="43073"/>
                  </a:lnTo>
                  <a:lnTo>
                    <a:pt x="3863" y="58102"/>
                  </a:lnTo>
                  <a:lnTo>
                    <a:pt x="6180" y="73279"/>
                  </a:lnTo>
                  <a:lnTo>
                    <a:pt x="8842" y="88345"/>
                  </a:lnTo>
                  <a:lnTo>
                    <a:pt x="11593" y="103210"/>
                  </a:lnTo>
                  <a:lnTo>
                    <a:pt x="14052" y="117870"/>
                  </a:lnTo>
                  <a:lnTo>
                    <a:pt x="16038" y="132358"/>
                  </a:lnTo>
                  <a:lnTo>
                    <a:pt x="17710" y="146713"/>
                  </a:lnTo>
                  <a:lnTo>
                    <a:pt x="19446" y="160971"/>
                  </a:lnTo>
                  <a:lnTo>
                    <a:pt x="21464" y="175160"/>
                  </a:lnTo>
                  <a:lnTo>
                    <a:pt x="23652" y="189301"/>
                  </a:lnTo>
                  <a:lnTo>
                    <a:pt x="25667" y="203409"/>
                  </a:lnTo>
                  <a:lnTo>
                    <a:pt x="27309" y="217463"/>
                  </a:lnTo>
                  <a:lnTo>
                    <a:pt x="28161" y="230343"/>
                  </a:lnTo>
                  <a:lnTo>
                    <a:pt x="27473" y="238655"/>
                  </a:lnTo>
                  <a:lnTo>
                    <a:pt x="25358" y="240558"/>
                  </a:lnTo>
                  <a:lnTo>
                    <a:pt x="22669" y="237946"/>
                  </a:lnTo>
                  <a:lnTo>
                    <a:pt x="20067" y="232508"/>
                  </a:lnTo>
                  <a:lnTo>
                    <a:pt x="18259" y="225281"/>
                  </a:lnTo>
                  <a:lnTo>
                    <a:pt x="17547" y="216910"/>
                  </a:lnTo>
                  <a:lnTo>
                    <a:pt x="17894" y="207798"/>
                  </a:lnTo>
                  <a:lnTo>
                    <a:pt x="19120" y="198204"/>
                  </a:lnTo>
                  <a:lnTo>
                    <a:pt x="21033" y="188306"/>
                  </a:lnTo>
                  <a:lnTo>
                    <a:pt x="23946" y="178706"/>
                  </a:lnTo>
                  <a:lnTo>
                    <a:pt x="28635" y="170394"/>
                  </a:lnTo>
                  <a:lnTo>
                    <a:pt x="35375" y="163815"/>
                  </a:lnTo>
                  <a:lnTo>
                    <a:pt x="43663" y="159228"/>
                  </a:lnTo>
                  <a:lnTo>
                    <a:pt x="52528" y="156965"/>
                  </a:lnTo>
                  <a:lnTo>
                    <a:pt x="61336" y="156969"/>
                  </a:lnTo>
                  <a:lnTo>
                    <a:pt x="69670" y="159055"/>
                  </a:lnTo>
                  <a:lnTo>
                    <a:pt x="77180" y="163105"/>
                  </a:lnTo>
                  <a:lnTo>
                    <a:pt x="83778" y="168860"/>
                  </a:lnTo>
                  <a:lnTo>
                    <a:pt x="89563" y="175973"/>
                  </a:lnTo>
                  <a:lnTo>
                    <a:pt x="94698" y="184110"/>
                  </a:lnTo>
                  <a:lnTo>
                    <a:pt x="99350" y="192981"/>
                  </a:lnTo>
                  <a:lnTo>
                    <a:pt x="103816" y="202207"/>
                  </a:lnTo>
                  <a:lnTo>
                    <a:pt x="108510" y="211320"/>
                  </a:lnTo>
                  <a:lnTo>
                    <a:pt x="113628" y="220067"/>
                  </a:lnTo>
                  <a:lnTo>
                    <a:pt x="118884" y="228102"/>
                  </a:lnTo>
                  <a:lnTo>
                    <a:pt x="124128" y="235678"/>
                  </a:lnTo>
                  <a:lnTo>
                    <a:pt x="129824" y="243454"/>
                  </a:lnTo>
                  <a:lnTo>
                    <a:pt x="136870" y="2526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5" name="Freeform 164"/>
            <p:cNvSpPr/>
            <p:nvPr/>
          </p:nvSpPr>
          <p:spPr>
            <a:xfrm>
              <a:off x="8254342" y="3295419"/>
              <a:ext cx="10529" cy="84229"/>
            </a:xfrm>
            <a:custGeom>
              <a:avLst/>
              <a:gdLst/>
              <a:ahLst/>
              <a:cxnLst/>
              <a:rect l="0" t="0" r="0" b="0"/>
              <a:pathLst>
                <a:path w="10529" h="84229">
                  <a:moveTo>
                    <a:pt x="0" y="0"/>
                  </a:moveTo>
                  <a:lnTo>
                    <a:pt x="67" y="11669"/>
                  </a:lnTo>
                  <a:lnTo>
                    <a:pt x="707" y="22157"/>
                  </a:lnTo>
                  <a:lnTo>
                    <a:pt x="1999" y="32449"/>
                  </a:lnTo>
                  <a:lnTo>
                    <a:pt x="3695" y="42470"/>
                  </a:lnTo>
                  <a:lnTo>
                    <a:pt x="5546" y="52837"/>
                  </a:lnTo>
                  <a:lnTo>
                    <a:pt x="7713" y="65583"/>
                  </a:lnTo>
                  <a:lnTo>
                    <a:pt x="10528" y="842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6" name="Freeform 165"/>
            <p:cNvSpPr/>
            <p:nvPr/>
          </p:nvSpPr>
          <p:spPr>
            <a:xfrm>
              <a:off x="8254342" y="3200663"/>
              <a:ext cx="10529" cy="21058"/>
            </a:xfrm>
            <a:custGeom>
              <a:avLst/>
              <a:gdLst/>
              <a:ahLst/>
              <a:cxnLst/>
              <a:rect l="0" t="0" r="0" b="0"/>
              <a:pathLst>
                <a:path w="10529" h="21058">
                  <a:moveTo>
                    <a:pt x="0" y="0"/>
                  </a:moveTo>
                  <a:lnTo>
                    <a:pt x="10528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7" name="Freeform 166"/>
            <p:cNvSpPr/>
            <p:nvPr/>
          </p:nvSpPr>
          <p:spPr>
            <a:xfrm>
              <a:off x="8254342" y="3287785"/>
              <a:ext cx="151555" cy="355076"/>
            </a:xfrm>
            <a:custGeom>
              <a:avLst/>
              <a:gdLst/>
              <a:ahLst/>
              <a:cxnLst/>
              <a:rect l="0" t="0" r="0" b="0"/>
              <a:pathLst>
                <a:path w="151555" h="355076">
                  <a:moveTo>
                    <a:pt x="136870" y="81334"/>
                  </a:moveTo>
                  <a:lnTo>
                    <a:pt x="136736" y="69665"/>
                  </a:lnTo>
                  <a:lnTo>
                    <a:pt x="135456" y="59177"/>
                  </a:lnTo>
                  <a:lnTo>
                    <a:pt x="132863" y="48880"/>
                  </a:lnTo>
                  <a:lnTo>
                    <a:pt x="129143" y="38751"/>
                  </a:lnTo>
                  <a:lnTo>
                    <a:pt x="124510" y="29056"/>
                  </a:lnTo>
                  <a:lnTo>
                    <a:pt x="119174" y="19933"/>
                  </a:lnTo>
                  <a:lnTo>
                    <a:pt x="113153" y="11849"/>
                  </a:lnTo>
                  <a:lnTo>
                    <a:pt x="106291" y="5632"/>
                  </a:lnTo>
                  <a:lnTo>
                    <a:pt x="98576" y="1582"/>
                  </a:lnTo>
                  <a:lnTo>
                    <a:pt x="90447" y="0"/>
                  </a:lnTo>
                  <a:lnTo>
                    <a:pt x="82679" y="1433"/>
                  </a:lnTo>
                  <a:lnTo>
                    <a:pt x="75688" y="5882"/>
                  </a:lnTo>
                  <a:lnTo>
                    <a:pt x="69860" y="12919"/>
                  </a:lnTo>
                  <a:lnTo>
                    <a:pt x="65702" y="21985"/>
                  </a:lnTo>
                  <a:lnTo>
                    <a:pt x="63327" y="32542"/>
                  </a:lnTo>
                  <a:lnTo>
                    <a:pt x="62851" y="43676"/>
                  </a:lnTo>
                  <a:lnTo>
                    <a:pt x="64570" y="54142"/>
                  </a:lnTo>
                  <a:lnTo>
                    <a:pt x="68422" y="63304"/>
                  </a:lnTo>
                  <a:lnTo>
                    <a:pt x="73921" y="70603"/>
                  </a:lnTo>
                  <a:lnTo>
                    <a:pt x="80360" y="75305"/>
                  </a:lnTo>
                  <a:lnTo>
                    <a:pt x="87234" y="77275"/>
                  </a:lnTo>
                  <a:lnTo>
                    <a:pt x="94117" y="76684"/>
                  </a:lnTo>
                  <a:lnTo>
                    <a:pt x="100578" y="73720"/>
                  </a:lnTo>
                  <a:lnTo>
                    <a:pt x="106439" y="68794"/>
                  </a:lnTo>
                  <a:lnTo>
                    <a:pt x="111824" y="64466"/>
                  </a:lnTo>
                  <a:lnTo>
                    <a:pt x="116500" y="64310"/>
                  </a:lnTo>
                  <a:lnTo>
                    <a:pt x="120053" y="68584"/>
                  </a:lnTo>
                  <a:lnTo>
                    <a:pt x="122951" y="76167"/>
                  </a:lnTo>
                  <a:lnTo>
                    <a:pt x="125667" y="85976"/>
                  </a:lnTo>
                  <a:lnTo>
                    <a:pt x="128440" y="97244"/>
                  </a:lnTo>
                  <a:lnTo>
                    <a:pt x="131354" y="109461"/>
                  </a:lnTo>
                  <a:lnTo>
                    <a:pt x="134409" y="122299"/>
                  </a:lnTo>
                  <a:lnTo>
                    <a:pt x="137420" y="135544"/>
                  </a:lnTo>
                  <a:lnTo>
                    <a:pt x="140052" y="149055"/>
                  </a:lnTo>
                  <a:lnTo>
                    <a:pt x="142154" y="162745"/>
                  </a:lnTo>
                  <a:lnTo>
                    <a:pt x="143900" y="176551"/>
                  </a:lnTo>
                  <a:lnTo>
                    <a:pt x="145687" y="190436"/>
                  </a:lnTo>
                  <a:lnTo>
                    <a:pt x="147735" y="204366"/>
                  </a:lnTo>
                  <a:lnTo>
                    <a:pt x="149771" y="218163"/>
                  </a:lnTo>
                  <a:lnTo>
                    <a:pt x="151152" y="231507"/>
                  </a:lnTo>
                  <a:lnTo>
                    <a:pt x="151554" y="244252"/>
                  </a:lnTo>
                  <a:lnTo>
                    <a:pt x="150651" y="256099"/>
                  </a:lnTo>
                  <a:lnTo>
                    <a:pt x="147985" y="266530"/>
                  </a:lnTo>
                  <a:lnTo>
                    <a:pt x="143481" y="275397"/>
                  </a:lnTo>
                  <a:lnTo>
                    <a:pt x="137369" y="282860"/>
                  </a:lnTo>
                  <a:lnTo>
                    <a:pt x="129986" y="289196"/>
                  </a:lnTo>
                  <a:lnTo>
                    <a:pt x="121651" y="294685"/>
                  </a:lnTo>
                  <a:lnTo>
                    <a:pt x="112464" y="299562"/>
                  </a:lnTo>
                  <a:lnTo>
                    <a:pt x="102321" y="304006"/>
                  </a:lnTo>
                  <a:lnTo>
                    <a:pt x="91244" y="308154"/>
                  </a:lnTo>
                  <a:lnTo>
                    <a:pt x="79536" y="312265"/>
                  </a:lnTo>
                  <a:lnTo>
                    <a:pt x="67678" y="316712"/>
                  </a:lnTo>
                  <a:lnTo>
                    <a:pt x="55970" y="321664"/>
                  </a:lnTo>
                  <a:lnTo>
                    <a:pt x="44770" y="327005"/>
                  </a:lnTo>
                  <a:lnTo>
                    <a:pt x="33377" y="333059"/>
                  </a:lnTo>
                  <a:lnTo>
                    <a:pt x="19678" y="341478"/>
                  </a:lnTo>
                  <a:lnTo>
                    <a:pt x="0" y="35507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8" name="Freeform 167"/>
            <p:cNvSpPr/>
            <p:nvPr/>
          </p:nvSpPr>
          <p:spPr>
            <a:xfrm>
              <a:off x="8422799" y="3179606"/>
              <a:ext cx="126342" cy="221099"/>
            </a:xfrm>
            <a:custGeom>
              <a:avLst/>
              <a:gdLst/>
              <a:ahLst/>
              <a:cxnLst/>
              <a:rect l="0" t="0" r="0" b="0"/>
              <a:pathLst>
                <a:path w="126342" h="221099">
                  <a:moveTo>
                    <a:pt x="0" y="0"/>
                  </a:moveTo>
                  <a:lnTo>
                    <a:pt x="66" y="14535"/>
                  </a:lnTo>
                  <a:lnTo>
                    <a:pt x="706" y="27165"/>
                  </a:lnTo>
                  <a:lnTo>
                    <a:pt x="1999" y="39075"/>
                  </a:lnTo>
                  <a:lnTo>
                    <a:pt x="3687" y="50730"/>
                  </a:lnTo>
                  <a:lnTo>
                    <a:pt x="5354" y="62570"/>
                  </a:lnTo>
                  <a:lnTo>
                    <a:pt x="6772" y="74810"/>
                  </a:lnTo>
                  <a:lnTo>
                    <a:pt x="8043" y="87479"/>
                  </a:lnTo>
                  <a:lnTo>
                    <a:pt x="9502" y="100518"/>
                  </a:lnTo>
                  <a:lnTo>
                    <a:pt x="11331" y="113846"/>
                  </a:lnTo>
                  <a:lnTo>
                    <a:pt x="13389" y="127390"/>
                  </a:lnTo>
                  <a:lnTo>
                    <a:pt x="15316" y="141089"/>
                  </a:lnTo>
                  <a:lnTo>
                    <a:pt x="16917" y="154802"/>
                  </a:lnTo>
                  <a:lnTo>
                    <a:pt x="18416" y="165201"/>
                  </a:lnTo>
                  <a:lnTo>
                    <a:pt x="20158" y="168415"/>
                  </a:lnTo>
                  <a:lnTo>
                    <a:pt x="22131" y="166151"/>
                  </a:lnTo>
                  <a:lnTo>
                    <a:pt x="24379" y="160545"/>
                  </a:lnTo>
                  <a:lnTo>
                    <a:pt x="26917" y="152979"/>
                  </a:lnTo>
                  <a:lnTo>
                    <a:pt x="29721" y="144281"/>
                  </a:lnTo>
                  <a:lnTo>
                    <a:pt x="33064" y="135570"/>
                  </a:lnTo>
                  <a:lnTo>
                    <a:pt x="37513" y="128344"/>
                  </a:lnTo>
                  <a:lnTo>
                    <a:pt x="43276" y="123286"/>
                  </a:lnTo>
                  <a:lnTo>
                    <a:pt x="50095" y="120524"/>
                  </a:lnTo>
                  <a:lnTo>
                    <a:pt x="57434" y="120020"/>
                  </a:lnTo>
                  <a:lnTo>
                    <a:pt x="64920" y="121498"/>
                  </a:lnTo>
                  <a:lnTo>
                    <a:pt x="72217" y="124722"/>
                  </a:lnTo>
                  <a:lnTo>
                    <a:pt x="78955" y="129611"/>
                  </a:lnTo>
                  <a:lnTo>
                    <a:pt x="85001" y="135963"/>
                  </a:lnTo>
                  <a:lnTo>
                    <a:pt x="90396" y="143495"/>
                  </a:lnTo>
                  <a:lnTo>
                    <a:pt x="95263" y="151920"/>
                  </a:lnTo>
                  <a:lnTo>
                    <a:pt x="99725" y="160988"/>
                  </a:lnTo>
                  <a:lnTo>
                    <a:pt x="103937" y="170440"/>
                  </a:lnTo>
                  <a:lnTo>
                    <a:pt x="108588" y="181131"/>
                  </a:lnTo>
                  <a:lnTo>
                    <a:pt x="115206" y="196231"/>
                  </a:lnTo>
                  <a:lnTo>
                    <a:pt x="126341" y="2210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9" name="Freeform 168"/>
            <p:cNvSpPr/>
            <p:nvPr/>
          </p:nvSpPr>
          <p:spPr>
            <a:xfrm>
              <a:off x="8678505" y="3140245"/>
              <a:ext cx="102263" cy="286637"/>
            </a:xfrm>
            <a:custGeom>
              <a:avLst/>
              <a:gdLst/>
              <a:ahLst/>
              <a:cxnLst/>
              <a:rect l="0" t="0" r="0" b="0"/>
              <a:pathLst>
                <a:path w="102263" h="286637">
                  <a:moveTo>
                    <a:pt x="60149" y="197288"/>
                  </a:moveTo>
                  <a:lnTo>
                    <a:pt x="62882" y="188554"/>
                  </a:lnTo>
                  <a:lnTo>
                    <a:pt x="63743" y="180848"/>
                  </a:lnTo>
                  <a:lnTo>
                    <a:pt x="62749" y="173459"/>
                  </a:lnTo>
                  <a:lnTo>
                    <a:pt x="60036" y="166717"/>
                  </a:lnTo>
                  <a:lnTo>
                    <a:pt x="55603" y="161483"/>
                  </a:lnTo>
                  <a:lnTo>
                    <a:pt x="49619" y="158121"/>
                  </a:lnTo>
                  <a:lnTo>
                    <a:pt x="42533" y="156680"/>
                  </a:lnTo>
                  <a:lnTo>
                    <a:pt x="34956" y="157152"/>
                  </a:lnTo>
                  <a:lnTo>
                    <a:pt x="27285" y="159331"/>
                  </a:lnTo>
                  <a:lnTo>
                    <a:pt x="20021" y="163217"/>
                  </a:lnTo>
                  <a:lnTo>
                    <a:pt x="13828" y="169090"/>
                  </a:lnTo>
                  <a:lnTo>
                    <a:pt x="8965" y="176926"/>
                  </a:lnTo>
                  <a:lnTo>
                    <a:pt x="5346" y="186440"/>
                  </a:lnTo>
                  <a:lnTo>
                    <a:pt x="2742" y="197267"/>
                  </a:lnTo>
                  <a:lnTo>
                    <a:pt x="921" y="209062"/>
                  </a:lnTo>
                  <a:lnTo>
                    <a:pt x="0" y="221387"/>
                  </a:lnTo>
                  <a:lnTo>
                    <a:pt x="429" y="233726"/>
                  </a:lnTo>
                  <a:lnTo>
                    <a:pt x="2351" y="245790"/>
                  </a:lnTo>
                  <a:lnTo>
                    <a:pt x="5777" y="257177"/>
                  </a:lnTo>
                  <a:lnTo>
                    <a:pt x="10749" y="267299"/>
                  </a:lnTo>
                  <a:lnTo>
                    <a:pt x="17130" y="275940"/>
                  </a:lnTo>
                  <a:lnTo>
                    <a:pt x="24499" y="282572"/>
                  </a:lnTo>
                  <a:lnTo>
                    <a:pt x="32274" y="286222"/>
                  </a:lnTo>
                  <a:lnTo>
                    <a:pt x="40087" y="286636"/>
                  </a:lnTo>
                  <a:lnTo>
                    <a:pt x="47618" y="284169"/>
                  </a:lnTo>
                  <a:lnTo>
                    <a:pt x="54521" y="279399"/>
                  </a:lnTo>
                  <a:lnTo>
                    <a:pt x="60681" y="272896"/>
                  </a:lnTo>
                  <a:lnTo>
                    <a:pt x="66155" y="264975"/>
                  </a:lnTo>
                  <a:lnTo>
                    <a:pt x="71075" y="255698"/>
                  </a:lnTo>
                  <a:lnTo>
                    <a:pt x="75573" y="245201"/>
                  </a:lnTo>
                  <a:lnTo>
                    <a:pt x="79767" y="233546"/>
                  </a:lnTo>
                  <a:lnTo>
                    <a:pt x="83744" y="220659"/>
                  </a:lnTo>
                  <a:lnTo>
                    <a:pt x="87567" y="206619"/>
                  </a:lnTo>
                  <a:lnTo>
                    <a:pt x="91118" y="191783"/>
                  </a:lnTo>
                  <a:lnTo>
                    <a:pt x="94125" y="176678"/>
                  </a:lnTo>
                  <a:lnTo>
                    <a:pt x="96478" y="161626"/>
                  </a:lnTo>
                  <a:lnTo>
                    <a:pt x="98227" y="146588"/>
                  </a:lnTo>
                  <a:lnTo>
                    <a:pt x="99484" y="131271"/>
                  </a:lnTo>
                  <a:lnTo>
                    <a:pt x="100366" y="115526"/>
                  </a:lnTo>
                  <a:lnTo>
                    <a:pt x="100976" y="99511"/>
                  </a:lnTo>
                  <a:lnTo>
                    <a:pt x="101394" y="83598"/>
                  </a:lnTo>
                  <a:lnTo>
                    <a:pt x="101678" y="68002"/>
                  </a:lnTo>
                  <a:lnTo>
                    <a:pt x="101870" y="52766"/>
                  </a:lnTo>
                  <a:lnTo>
                    <a:pt x="102000" y="37848"/>
                  </a:lnTo>
                  <a:lnTo>
                    <a:pt x="102075" y="23214"/>
                  </a:lnTo>
                  <a:lnTo>
                    <a:pt x="101678" y="9919"/>
                  </a:lnTo>
                  <a:lnTo>
                    <a:pt x="100166" y="1467"/>
                  </a:lnTo>
                  <a:lnTo>
                    <a:pt x="97991" y="0"/>
                  </a:lnTo>
                  <a:lnTo>
                    <a:pt x="96098" y="3737"/>
                  </a:lnTo>
                  <a:lnTo>
                    <a:pt x="94709" y="11096"/>
                  </a:lnTo>
                  <a:lnTo>
                    <a:pt x="93742" y="21221"/>
                  </a:lnTo>
                  <a:lnTo>
                    <a:pt x="93082" y="33473"/>
                  </a:lnTo>
                  <a:lnTo>
                    <a:pt x="92637" y="47312"/>
                  </a:lnTo>
                  <a:lnTo>
                    <a:pt x="92337" y="62297"/>
                  </a:lnTo>
                  <a:lnTo>
                    <a:pt x="92137" y="78088"/>
                  </a:lnTo>
                  <a:lnTo>
                    <a:pt x="92004" y="94272"/>
                  </a:lnTo>
                  <a:lnTo>
                    <a:pt x="91914" y="110366"/>
                  </a:lnTo>
                  <a:lnTo>
                    <a:pt x="91855" y="126119"/>
                  </a:lnTo>
                  <a:lnTo>
                    <a:pt x="91815" y="141477"/>
                  </a:lnTo>
                  <a:lnTo>
                    <a:pt x="91788" y="156484"/>
                  </a:lnTo>
                  <a:lnTo>
                    <a:pt x="91774" y="171203"/>
                  </a:lnTo>
                  <a:lnTo>
                    <a:pt x="91965" y="185484"/>
                  </a:lnTo>
                  <a:lnTo>
                    <a:pt x="92857" y="200572"/>
                  </a:lnTo>
                  <a:lnTo>
                    <a:pt x="95647" y="220030"/>
                  </a:lnTo>
                  <a:lnTo>
                    <a:pt x="102262" y="24993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0" name="Freeform 169"/>
            <p:cNvSpPr/>
            <p:nvPr/>
          </p:nvSpPr>
          <p:spPr>
            <a:xfrm>
              <a:off x="8791295" y="3262624"/>
              <a:ext cx="103289" cy="162739"/>
            </a:xfrm>
            <a:custGeom>
              <a:avLst/>
              <a:gdLst/>
              <a:ahLst/>
              <a:cxnLst/>
              <a:rect l="0" t="0" r="0" b="0"/>
              <a:pathLst>
                <a:path w="103289" h="162739">
                  <a:moveTo>
                    <a:pt x="0" y="74909"/>
                  </a:moveTo>
                  <a:lnTo>
                    <a:pt x="11735" y="74909"/>
                  </a:lnTo>
                  <a:lnTo>
                    <a:pt x="22864" y="74909"/>
                  </a:lnTo>
                  <a:lnTo>
                    <a:pt x="34454" y="74900"/>
                  </a:lnTo>
                  <a:lnTo>
                    <a:pt x="46270" y="74555"/>
                  </a:lnTo>
                  <a:lnTo>
                    <a:pt x="57633" y="73258"/>
                  </a:lnTo>
                  <a:lnTo>
                    <a:pt x="68178" y="70747"/>
                  </a:lnTo>
                  <a:lnTo>
                    <a:pt x="77706" y="66923"/>
                  </a:lnTo>
                  <a:lnTo>
                    <a:pt x="86029" y="61681"/>
                  </a:lnTo>
                  <a:lnTo>
                    <a:pt x="93165" y="55116"/>
                  </a:lnTo>
                  <a:lnTo>
                    <a:pt x="98803" y="47454"/>
                  </a:lnTo>
                  <a:lnTo>
                    <a:pt x="102243" y="38949"/>
                  </a:lnTo>
                  <a:lnTo>
                    <a:pt x="103288" y="29838"/>
                  </a:lnTo>
                  <a:lnTo>
                    <a:pt x="101873" y="20792"/>
                  </a:lnTo>
                  <a:lnTo>
                    <a:pt x="97808" y="12864"/>
                  </a:lnTo>
                  <a:lnTo>
                    <a:pt x="91266" y="6548"/>
                  </a:lnTo>
                  <a:lnTo>
                    <a:pt x="82994" y="2141"/>
                  </a:lnTo>
                  <a:lnTo>
                    <a:pt x="74082" y="0"/>
                  </a:lnTo>
                  <a:lnTo>
                    <a:pt x="65209" y="81"/>
                  </a:lnTo>
                  <a:lnTo>
                    <a:pt x="56648" y="2049"/>
                  </a:lnTo>
                  <a:lnTo>
                    <a:pt x="48446" y="5488"/>
                  </a:lnTo>
                  <a:lnTo>
                    <a:pt x="40565" y="10023"/>
                  </a:lnTo>
                  <a:lnTo>
                    <a:pt x="33104" y="15673"/>
                  </a:lnTo>
                  <a:lnTo>
                    <a:pt x="26304" y="22820"/>
                  </a:lnTo>
                  <a:lnTo>
                    <a:pt x="20249" y="31554"/>
                  </a:lnTo>
                  <a:lnTo>
                    <a:pt x="15026" y="41690"/>
                  </a:lnTo>
                  <a:lnTo>
                    <a:pt x="10815" y="52944"/>
                  </a:lnTo>
                  <a:lnTo>
                    <a:pt x="7619" y="65029"/>
                  </a:lnTo>
                  <a:lnTo>
                    <a:pt x="5454" y="77551"/>
                  </a:lnTo>
                  <a:lnTo>
                    <a:pt x="4444" y="90022"/>
                  </a:lnTo>
                  <a:lnTo>
                    <a:pt x="4544" y="102179"/>
                  </a:lnTo>
                  <a:lnTo>
                    <a:pt x="5747" y="113798"/>
                  </a:lnTo>
                  <a:lnTo>
                    <a:pt x="8149" y="124609"/>
                  </a:lnTo>
                  <a:lnTo>
                    <a:pt x="11699" y="134538"/>
                  </a:lnTo>
                  <a:lnTo>
                    <a:pt x="16541" y="143359"/>
                  </a:lnTo>
                  <a:lnTo>
                    <a:pt x="23071" y="150614"/>
                  </a:lnTo>
                  <a:lnTo>
                    <a:pt x="31341" y="156194"/>
                  </a:lnTo>
                  <a:lnTo>
                    <a:pt x="40710" y="160108"/>
                  </a:lnTo>
                  <a:lnTo>
                    <a:pt x="51040" y="162589"/>
                  </a:lnTo>
                  <a:lnTo>
                    <a:pt x="64357" y="162738"/>
                  </a:lnTo>
                  <a:lnTo>
                    <a:pt x="84228" y="15913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1" name="Freeform 170"/>
            <p:cNvSpPr/>
            <p:nvPr/>
          </p:nvSpPr>
          <p:spPr>
            <a:xfrm>
              <a:off x="8843939" y="3308473"/>
              <a:ext cx="141377" cy="397559"/>
            </a:xfrm>
            <a:custGeom>
              <a:avLst/>
              <a:gdLst/>
              <a:ahLst/>
              <a:cxnLst/>
              <a:rect l="0" t="0" r="0" b="0"/>
              <a:pathLst>
                <a:path w="141377" h="397559">
                  <a:moveTo>
                    <a:pt x="94756" y="81703"/>
                  </a:moveTo>
                  <a:lnTo>
                    <a:pt x="103423" y="78635"/>
                  </a:lnTo>
                  <a:lnTo>
                    <a:pt x="110491" y="74572"/>
                  </a:lnTo>
                  <a:lnTo>
                    <a:pt x="116586" y="69080"/>
                  </a:lnTo>
                  <a:lnTo>
                    <a:pt x="121643" y="62320"/>
                  </a:lnTo>
                  <a:lnTo>
                    <a:pt x="125208" y="54522"/>
                  </a:lnTo>
                  <a:lnTo>
                    <a:pt x="127155" y="45930"/>
                  </a:lnTo>
                  <a:lnTo>
                    <a:pt x="127498" y="36917"/>
                  </a:lnTo>
                  <a:lnTo>
                    <a:pt x="126216" y="27960"/>
                  </a:lnTo>
                  <a:lnTo>
                    <a:pt x="123462" y="19327"/>
                  </a:lnTo>
                  <a:lnTo>
                    <a:pt x="119344" y="11568"/>
                  </a:lnTo>
                  <a:lnTo>
                    <a:pt x="113839" y="5569"/>
                  </a:lnTo>
                  <a:lnTo>
                    <a:pt x="107069" y="1658"/>
                  </a:lnTo>
                  <a:lnTo>
                    <a:pt x="99424" y="0"/>
                  </a:lnTo>
                  <a:lnTo>
                    <a:pt x="91455" y="849"/>
                  </a:lnTo>
                  <a:lnTo>
                    <a:pt x="83515" y="4091"/>
                  </a:lnTo>
                  <a:lnTo>
                    <a:pt x="76066" y="9504"/>
                  </a:lnTo>
                  <a:lnTo>
                    <a:pt x="69749" y="16940"/>
                  </a:lnTo>
                  <a:lnTo>
                    <a:pt x="64806" y="26118"/>
                  </a:lnTo>
                  <a:lnTo>
                    <a:pt x="61301" y="36513"/>
                  </a:lnTo>
                  <a:lnTo>
                    <a:pt x="59309" y="47473"/>
                  </a:lnTo>
                  <a:lnTo>
                    <a:pt x="58716" y="58562"/>
                  </a:lnTo>
                  <a:lnTo>
                    <a:pt x="59605" y="68936"/>
                  </a:lnTo>
                  <a:lnTo>
                    <a:pt x="62318" y="77306"/>
                  </a:lnTo>
                  <a:lnTo>
                    <a:pt x="66879" y="83140"/>
                  </a:lnTo>
                  <a:lnTo>
                    <a:pt x="72872" y="86258"/>
                  </a:lnTo>
                  <a:lnTo>
                    <a:pt x="79649" y="86471"/>
                  </a:lnTo>
                  <a:lnTo>
                    <a:pt x="86775" y="84036"/>
                  </a:lnTo>
                  <a:lnTo>
                    <a:pt x="94546" y="81192"/>
                  </a:lnTo>
                  <a:lnTo>
                    <a:pt x="102643" y="81186"/>
                  </a:lnTo>
                  <a:lnTo>
                    <a:pt x="109623" y="84687"/>
                  </a:lnTo>
                  <a:lnTo>
                    <a:pt x="115402" y="91180"/>
                  </a:lnTo>
                  <a:lnTo>
                    <a:pt x="120334" y="99951"/>
                  </a:lnTo>
                  <a:lnTo>
                    <a:pt x="124566" y="110531"/>
                  </a:lnTo>
                  <a:lnTo>
                    <a:pt x="127993" y="122740"/>
                  </a:lnTo>
                  <a:lnTo>
                    <a:pt x="130610" y="136348"/>
                  </a:lnTo>
                  <a:lnTo>
                    <a:pt x="132526" y="150906"/>
                  </a:lnTo>
                  <a:lnTo>
                    <a:pt x="133888" y="165830"/>
                  </a:lnTo>
                  <a:lnTo>
                    <a:pt x="134846" y="180755"/>
                  </a:lnTo>
                  <a:lnTo>
                    <a:pt x="135674" y="195370"/>
                  </a:lnTo>
                  <a:lnTo>
                    <a:pt x="136770" y="209339"/>
                  </a:lnTo>
                  <a:lnTo>
                    <a:pt x="138318" y="222549"/>
                  </a:lnTo>
                  <a:lnTo>
                    <a:pt x="140002" y="235064"/>
                  </a:lnTo>
                  <a:lnTo>
                    <a:pt x="141139" y="247017"/>
                  </a:lnTo>
                  <a:lnTo>
                    <a:pt x="141376" y="258544"/>
                  </a:lnTo>
                  <a:lnTo>
                    <a:pt x="140534" y="269764"/>
                  </a:lnTo>
                  <a:lnTo>
                    <a:pt x="138439" y="280765"/>
                  </a:lnTo>
                  <a:lnTo>
                    <a:pt x="135126" y="291604"/>
                  </a:lnTo>
                  <a:lnTo>
                    <a:pt x="130459" y="302005"/>
                  </a:lnTo>
                  <a:lnTo>
                    <a:pt x="124054" y="311382"/>
                  </a:lnTo>
                  <a:lnTo>
                    <a:pt x="115862" y="319502"/>
                  </a:lnTo>
                  <a:lnTo>
                    <a:pt x="106278" y="326445"/>
                  </a:lnTo>
                  <a:lnTo>
                    <a:pt x="95935" y="332424"/>
                  </a:lnTo>
                  <a:lnTo>
                    <a:pt x="85283" y="337675"/>
                  </a:lnTo>
                  <a:lnTo>
                    <a:pt x="74710" y="342559"/>
                  </a:lnTo>
                  <a:lnTo>
                    <a:pt x="64618" y="347541"/>
                  </a:lnTo>
                  <a:lnTo>
                    <a:pt x="55168" y="352863"/>
                  </a:lnTo>
                  <a:lnTo>
                    <a:pt x="46332" y="358577"/>
                  </a:lnTo>
                  <a:lnTo>
                    <a:pt x="38003" y="364638"/>
                  </a:lnTo>
                  <a:lnTo>
                    <a:pt x="30072" y="370965"/>
                  </a:lnTo>
                  <a:lnTo>
                    <a:pt x="22733" y="377184"/>
                  </a:lnTo>
                  <a:lnTo>
                    <a:pt x="15776" y="383254"/>
                  </a:lnTo>
                  <a:lnTo>
                    <a:pt x="8584" y="389703"/>
                  </a:lnTo>
                  <a:lnTo>
                    <a:pt x="0" y="39755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2" name="Freeform 171"/>
            <p:cNvSpPr/>
            <p:nvPr/>
          </p:nvSpPr>
          <p:spPr>
            <a:xfrm>
              <a:off x="8998717" y="3291709"/>
              <a:ext cx="76850" cy="108595"/>
            </a:xfrm>
            <a:custGeom>
              <a:avLst/>
              <a:gdLst/>
              <a:ahLst/>
              <a:cxnLst/>
              <a:rect l="0" t="0" r="0" b="0"/>
              <a:pathLst>
                <a:path w="76850" h="108595">
                  <a:moveTo>
                    <a:pt x="13677" y="66881"/>
                  </a:moveTo>
                  <a:lnTo>
                    <a:pt x="13745" y="78550"/>
                  </a:lnTo>
                  <a:lnTo>
                    <a:pt x="14385" y="89038"/>
                  </a:lnTo>
                  <a:lnTo>
                    <a:pt x="15652" y="99266"/>
                  </a:lnTo>
                  <a:lnTo>
                    <a:pt x="16465" y="106808"/>
                  </a:lnTo>
                  <a:lnTo>
                    <a:pt x="15688" y="108594"/>
                  </a:lnTo>
                  <a:lnTo>
                    <a:pt x="13877" y="105856"/>
                  </a:lnTo>
                  <a:lnTo>
                    <a:pt x="11472" y="100222"/>
                  </a:lnTo>
                  <a:lnTo>
                    <a:pt x="8695" y="92790"/>
                  </a:lnTo>
                  <a:lnTo>
                    <a:pt x="5684" y="84239"/>
                  </a:lnTo>
                  <a:lnTo>
                    <a:pt x="2846" y="74986"/>
                  </a:lnTo>
                  <a:lnTo>
                    <a:pt x="853" y="65286"/>
                  </a:lnTo>
                  <a:lnTo>
                    <a:pt x="0" y="55304"/>
                  </a:lnTo>
                  <a:lnTo>
                    <a:pt x="411" y="45305"/>
                  </a:lnTo>
                  <a:lnTo>
                    <a:pt x="2209" y="35659"/>
                  </a:lnTo>
                  <a:lnTo>
                    <a:pt x="5317" y="26548"/>
                  </a:lnTo>
                  <a:lnTo>
                    <a:pt x="9845" y="18294"/>
                  </a:lnTo>
                  <a:lnTo>
                    <a:pt x="16155" y="11427"/>
                  </a:lnTo>
                  <a:lnTo>
                    <a:pt x="24276" y="6111"/>
                  </a:lnTo>
                  <a:lnTo>
                    <a:pt x="33541" y="2376"/>
                  </a:lnTo>
                  <a:lnTo>
                    <a:pt x="43790" y="34"/>
                  </a:lnTo>
                  <a:lnTo>
                    <a:pt x="57041" y="0"/>
                  </a:lnTo>
                  <a:lnTo>
                    <a:pt x="76849" y="371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3" name="Freeform 172"/>
            <p:cNvSpPr/>
            <p:nvPr/>
          </p:nvSpPr>
          <p:spPr>
            <a:xfrm>
              <a:off x="9086093" y="3319240"/>
              <a:ext cx="85258" cy="144636"/>
            </a:xfrm>
            <a:custGeom>
              <a:avLst/>
              <a:gdLst/>
              <a:ahLst/>
              <a:cxnLst/>
              <a:rect l="0" t="0" r="0" b="0"/>
              <a:pathLst>
                <a:path w="85258" h="144636">
                  <a:moveTo>
                    <a:pt x="0" y="49879"/>
                  </a:moveTo>
                  <a:lnTo>
                    <a:pt x="8801" y="52812"/>
                  </a:lnTo>
                  <a:lnTo>
                    <a:pt x="17148" y="55595"/>
                  </a:lnTo>
                  <a:lnTo>
                    <a:pt x="25847" y="58481"/>
                  </a:lnTo>
                  <a:lnTo>
                    <a:pt x="34968" y="61003"/>
                  </a:lnTo>
                  <a:lnTo>
                    <a:pt x="44462" y="62222"/>
                  </a:lnTo>
                  <a:lnTo>
                    <a:pt x="54241" y="61718"/>
                  </a:lnTo>
                  <a:lnTo>
                    <a:pt x="63737" y="59234"/>
                  </a:lnTo>
                  <a:lnTo>
                    <a:pt x="71965" y="54439"/>
                  </a:lnTo>
                  <a:lnTo>
                    <a:pt x="78482" y="47402"/>
                  </a:lnTo>
                  <a:lnTo>
                    <a:pt x="83025" y="38796"/>
                  </a:lnTo>
                  <a:lnTo>
                    <a:pt x="85257" y="29659"/>
                  </a:lnTo>
                  <a:lnTo>
                    <a:pt x="85227" y="20649"/>
                  </a:lnTo>
                  <a:lnTo>
                    <a:pt x="82954" y="12505"/>
                  </a:lnTo>
                  <a:lnTo>
                    <a:pt x="78246" y="6181"/>
                  </a:lnTo>
                  <a:lnTo>
                    <a:pt x="71240" y="2015"/>
                  </a:lnTo>
                  <a:lnTo>
                    <a:pt x="62642" y="0"/>
                  </a:lnTo>
                  <a:lnTo>
                    <a:pt x="53502" y="70"/>
                  </a:lnTo>
                  <a:lnTo>
                    <a:pt x="44483" y="1973"/>
                  </a:lnTo>
                  <a:lnTo>
                    <a:pt x="36163" y="5670"/>
                  </a:lnTo>
                  <a:lnTo>
                    <a:pt x="29187" y="11415"/>
                  </a:lnTo>
                  <a:lnTo>
                    <a:pt x="23761" y="19164"/>
                  </a:lnTo>
                  <a:lnTo>
                    <a:pt x="19744" y="28620"/>
                  </a:lnTo>
                  <a:lnTo>
                    <a:pt x="16869" y="39408"/>
                  </a:lnTo>
                  <a:lnTo>
                    <a:pt x="14861" y="51177"/>
                  </a:lnTo>
                  <a:lnTo>
                    <a:pt x="13814" y="63484"/>
                  </a:lnTo>
                  <a:lnTo>
                    <a:pt x="14157" y="75812"/>
                  </a:lnTo>
                  <a:lnTo>
                    <a:pt x="16021" y="87869"/>
                  </a:lnTo>
                  <a:lnTo>
                    <a:pt x="19407" y="99250"/>
                  </a:lnTo>
                  <a:lnTo>
                    <a:pt x="24354" y="109368"/>
                  </a:lnTo>
                  <a:lnTo>
                    <a:pt x="30712" y="118019"/>
                  </a:lnTo>
                  <a:lnTo>
                    <a:pt x="37957" y="125189"/>
                  </a:lnTo>
                  <a:lnTo>
                    <a:pt x="46090" y="131566"/>
                  </a:lnTo>
                  <a:lnTo>
                    <a:pt x="56945" y="137709"/>
                  </a:lnTo>
                  <a:lnTo>
                    <a:pt x="73699" y="14463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4" name="Freeform 173"/>
            <p:cNvSpPr/>
            <p:nvPr/>
          </p:nvSpPr>
          <p:spPr>
            <a:xfrm>
              <a:off x="9199711" y="3308351"/>
              <a:ext cx="97340" cy="166054"/>
            </a:xfrm>
            <a:custGeom>
              <a:avLst/>
              <a:gdLst/>
              <a:ahLst/>
              <a:cxnLst/>
              <a:rect l="0" t="0" r="0" b="0"/>
              <a:pathLst>
                <a:path w="97340" h="166054">
                  <a:moveTo>
                    <a:pt x="33781" y="81825"/>
                  </a:moveTo>
                  <a:lnTo>
                    <a:pt x="42583" y="84558"/>
                  </a:lnTo>
                  <a:lnTo>
                    <a:pt x="50931" y="85419"/>
                  </a:lnTo>
                  <a:lnTo>
                    <a:pt x="59620" y="84424"/>
                  </a:lnTo>
                  <a:lnTo>
                    <a:pt x="68395" y="81713"/>
                  </a:lnTo>
                  <a:lnTo>
                    <a:pt x="76593" y="77280"/>
                  </a:lnTo>
                  <a:lnTo>
                    <a:pt x="83870" y="71291"/>
                  </a:lnTo>
                  <a:lnTo>
                    <a:pt x="89887" y="64033"/>
                  </a:lnTo>
                  <a:lnTo>
                    <a:pt x="94170" y="55806"/>
                  </a:lnTo>
                  <a:lnTo>
                    <a:pt x="96634" y="46877"/>
                  </a:lnTo>
                  <a:lnTo>
                    <a:pt x="97339" y="37615"/>
                  </a:lnTo>
                  <a:lnTo>
                    <a:pt x="96306" y="28479"/>
                  </a:lnTo>
                  <a:lnTo>
                    <a:pt x="93717" y="19720"/>
                  </a:lnTo>
                  <a:lnTo>
                    <a:pt x="89542" y="11874"/>
                  </a:lnTo>
                  <a:lnTo>
                    <a:pt x="83466" y="5815"/>
                  </a:lnTo>
                  <a:lnTo>
                    <a:pt x="75500" y="1859"/>
                  </a:lnTo>
                  <a:lnTo>
                    <a:pt x="66238" y="0"/>
                  </a:lnTo>
                  <a:lnTo>
                    <a:pt x="56644" y="183"/>
                  </a:lnTo>
                  <a:lnTo>
                    <a:pt x="47311" y="2160"/>
                  </a:lnTo>
                  <a:lnTo>
                    <a:pt x="38608" y="5738"/>
                  </a:lnTo>
                  <a:lnTo>
                    <a:pt x="30842" y="10873"/>
                  </a:lnTo>
                  <a:lnTo>
                    <a:pt x="24069" y="17399"/>
                  </a:lnTo>
                  <a:lnTo>
                    <a:pt x="18164" y="25219"/>
                  </a:lnTo>
                  <a:lnTo>
                    <a:pt x="12947" y="34370"/>
                  </a:lnTo>
                  <a:lnTo>
                    <a:pt x="8256" y="44744"/>
                  </a:lnTo>
                  <a:lnTo>
                    <a:pt x="4272" y="55964"/>
                  </a:lnTo>
                  <a:lnTo>
                    <a:pt x="1498" y="67487"/>
                  </a:lnTo>
                  <a:lnTo>
                    <a:pt x="115" y="78976"/>
                  </a:lnTo>
                  <a:lnTo>
                    <a:pt x="0" y="90300"/>
                  </a:lnTo>
                  <a:lnTo>
                    <a:pt x="910" y="101436"/>
                  </a:lnTo>
                  <a:lnTo>
                    <a:pt x="2601" y="112404"/>
                  </a:lnTo>
                  <a:lnTo>
                    <a:pt x="5024" y="123075"/>
                  </a:lnTo>
                  <a:lnTo>
                    <a:pt x="8319" y="133175"/>
                  </a:lnTo>
                  <a:lnTo>
                    <a:pt x="12506" y="142587"/>
                  </a:lnTo>
                  <a:lnTo>
                    <a:pt x="17791" y="150875"/>
                  </a:lnTo>
                  <a:lnTo>
                    <a:pt x="24626" y="157232"/>
                  </a:lnTo>
                  <a:lnTo>
                    <a:pt x="33106" y="161396"/>
                  </a:lnTo>
                  <a:lnTo>
                    <a:pt x="42616" y="163734"/>
                  </a:lnTo>
                  <a:lnTo>
                    <a:pt x="53057" y="165198"/>
                  </a:lnTo>
                  <a:lnTo>
                    <a:pt x="66466" y="165916"/>
                  </a:lnTo>
                  <a:lnTo>
                    <a:pt x="86424" y="16605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5" name="Freeform 174"/>
            <p:cNvSpPr/>
            <p:nvPr/>
          </p:nvSpPr>
          <p:spPr>
            <a:xfrm>
              <a:off x="9338777" y="3463875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6" name="Freeform 175"/>
            <p:cNvSpPr/>
            <p:nvPr/>
          </p:nvSpPr>
          <p:spPr>
            <a:xfrm>
              <a:off x="9412478" y="3190134"/>
              <a:ext cx="42114" cy="31587"/>
            </a:xfrm>
            <a:custGeom>
              <a:avLst/>
              <a:gdLst/>
              <a:ahLst/>
              <a:cxnLst/>
              <a:rect l="0" t="0" r="0" b="0"/>
              <a:pathLst>
                <a:path w="42114" h="31587">
                  <a:moveTo>
                    <a:pt x="0" y="31586"/>
                  </a:moveTo>
                  <a:lnTo>
                    <a:pt x="5943" y="25739"/>
                  </a:lnTo>
                  <a:lnTo>
                    <a:pt x="12587" y="19950"/>
                  </a:lnTo>
                  <a:lnTo>
                    <a:pt x="23067" y="12343"/>
                  </a:lnTo>
                  <a:lnTo>
                    <a:pt x="4211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7" name="Freeform 176"/>
            <p:cNvSpPr/>
            <p:nvPr/>
          </p:nvSpPr>
          <p:spPr>
            <a:xfrm>
              <a:off x="9475647" y="3211191"/>
              <a:ext cx="42115" cy="42115"/>
            </a:xfrm>
            <a:custGeom>
              <a:avLst/>
              <a:gdLst/>
              <a:ahLst/>
              <a:cxnLst/>
              <a:rect l="0" t="0" r="0" b="0"/>
              <a:pathLst>
                <a:path w="42115" h="42115">
                  <a:moveTo>
                    <a:pt x="0" y="42114"/>
                  </a:moveTo>
                  <a:lnTo>
                    <a:pt x="8723" y="36172"/>
                  </a:lnTo>
                  <a:lnTo>
                    <a:pt x="16979" y="29528"/>
                  </a:lnTo>
                  <a:lnTo>
                    <a:pt x="26952" y="19047"/>
                  </a:lnTo>
                  <a:lnTo>
                    <a:pt x="42114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22" name="Group 221"/>
          <p:cNvGrpSpPr/>
          <p:nvPr/>
        </p:nvGrpSpPr>
        <p:grpSpPr>
          <a:xfrm>
            <a:off x="1316062" y="3390176"/>
            <a:ext cx="6074944" cy="463255"/>
            <a:chOff x="1316062" y="3390176"/>
            <a:chExt cx="6074944" cy="463255"/>
          </a:xfrm>
        </p:grpSpPr>
        <p:sp>
          <p:nvSpPr>
            <p:cNvPr id="179" name="Freeform 178"/>
            <p:cNvSpPr/>
            <p:nvPr/>
          </p:nvSpPr>
          <p:spPr>
            <a:xfrm>
              <a:off x="1316062" y="3706031"/>
              <a:ext cx="94757" cy="10529"/>
            </a:xfrm>
            <a:custGeom>
              <a:avLst/>
              <a:gdLst/>
              <a:ahLst/>
              <a:cxnLst/>
              <a:rect l="0" t="0" r="0" b="0"/>
              <a:pathLst>
                <a:path w="94757" h="10529">
                  <a:moveTo>
                    <a:pt x="94756" y="0"/>
                  </a:moveTo>
                  <a:lnTo>
                    <a:pt x="85888" y="2867"/>
                  </a:lnTo>
                  <a:lnTo>
                    <a:pt x="76901" y="5008"/>
                  </a:lnTo>
                  <a:lnTo>
                    <a:pt x="66915" y="6611"/>
                  </a:lnTo>
                  <a:lnTo>
                    <a:pt x="56180" y="7795"/>
                  </a:lnTo>
                  <a:lnTo>
                    <a:pt x="44040" y="8773"/>
                  </a:lnTo>
                  <a:lnTo>
                    <a:pt x="27189" y="9634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0" name="Freeform 179"/>
            <p:cNvSpPr/>
            <p:nvPr/>
          </p:nvSpPr>
          <p:spPr>
            <a:xfrm>
              <a:off x="1537160" y="3632331"/>
              <a:ext cx="10530" cy="178986"/>
            </a:xfrm>
            <a:custGeom>
              <a:avLst/>
              <a:gdLst/>
              <a:ahLst/>
              <a:cxnLst/>
              <a:rect l="0" t="0" r="0" b="0"/>
              <a:pathLst>
                <a:path w="10530" h="178986">
                  <a:moveTo>
                    <a:pt x="10529" y="178985"/>
                  </a:moveTo>
                  <a:lnTo>
                    <a:pt x="10529" y="167250"/>
                  </a:lnTo>
                  <a:lnTo>
                    <a:pt x="10529" y="156121"/>
                  </a:lnTo>
                  <a:lnTo>
                    <a:pt x="10529" y="144518"/>
                  </a:lnTo>
                  <a:lnTo>
                    <a:pt x="10529" y="132184"/>
                  </a:lnTo>
                  <a:lnTo>
                    <a:pt x="10529" y="118875"/>
                  </a:lnTo>
                  <a:lnTo>
                    <a:pt x="10524" y="104571"/>
                  </a:lnTo>
                  <a:lnTo>
                    <a:pt x="10351" y="89567"/>
                  </a:lnTo>
                  <a:lnTo>
                    <a:pt x="9703" y="74353"/>
                  </a:lnTo>
                  <a:lnTo>
                    <a:pt x="8454" y="59253"/>
                  </a:lnTo>
                  <a:lnTo>
                    <a:pt x="6793" y="44982"/>
                  </a:lnTo>
                  <a:lnTo>
                    <a:pt x="4966" y="31326"/>
                  </a:lnTo>
                  <a:lnTo>
                    <a:pt x="2812" y="17091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1" name="Freeform 180"/>
            <p:cNvSpPr/>
            <p:nvPr/>
          </p:nvSpPr>
          <p:spPr>
            <a:xfrm>
              <a:off x="1463461" y="3571266"/>
              <a:ext cx="201107" cy="261108"/>
            </a:xfrm>
            <a:custGeom>
              <a:avLst/>
              <a:gdLst/>
              <a:ahLst/>
              <a:cxnLst/>
              <a:rect l="0" t="0" r="0" b="0"/>
              <a:pathLst>
                <a:path w="201107" h="261108">
                  <a:moveTo>
                    <a:pt x="0" y="18951"/>
                  </a:moveTo>
                  <a:lnTo>
                    <a:pt x="8868" y="13217"/>
                  </a:lnTo>
                  <a:lnTo>
                    <a:pt x="17855" y="8934"/>
                  </a:lnTo>
                  <a:lnTo>
                    <a:pt x="27850" y="5728"/>
                  </a:lnTo>
                  <a:lnTo>
                    <a:pt x="38831" y="3366"/>
                  </a:lnTo>
                  <a:lnTo>
                    <a:pt x="50642" y="1669"/>
                  </a:lnTo>
                  <a:lnTo>
                    <a:pt x="63096" y="484"/>
                  </a:lnTo>
                  <a:lnTo>
                    <a:pt x="75861" y="0"/>
                  </a:lnTo>
                  <a:lnTo>
                    <a:pt x="88494" y="729"/>
                  </a:lnTo>
                  <a:lnTo>
                    <a:pt x="100762" y="2849"/>
                  </a:lnTo>
                  <a:lnTo>
                    <a:pt x="112625" y="6238"/>
                  </a:lnTo>
                  <a:lnTo>
                    <a:pt x="124130" y="10655"/>
                  </a:lnTo>
                  <a:lnTo>
                    <a:pt x="135349" y="15853"/>
                  </a:lnTo>
                  <a:lnTo>
                    <a:pt x="146189" y="21782"/>
                  </a:lnTo>
                  <a:lnTo>
                    <a:pt x="156403" y="28587"/>
                  </a:lnTo>
                  <a:lnTo>
                    <a:pt x="165902" y="36277"/>
                  </a:lnTo>
                  <a:lnTo>
                    <a:pt x="174586" y="44898"/>
                  </a:lnTo>
                  <a:lnTo>
                    <a:pt x="182274" y="54595"/>
                  </a:lnTo>
                  <a:lnTo>
                    <a:pt x="188954" y="65340"/>
                  </a:lnTo>
                  <a:lnTo>
                    <a:pt x="194440" y="76810"/>
                  </a:lnTo>
                  <a:lnTo>
                    <a:pt x="198303" y="88501"/>
                  </a:lnTo>
                  <a:lnTo>
                    <a:pt x="200456" y="100103"/>
                  </a:lnTo>
                  <a:lnTo>
                    <a:pt x="201106" y="111503"/>
                  </a:lnTo>
                  <a:lnTo>
                    <a:pt x="200562" y="122689"/>
                  </a:lnTo>
                  <a:lnTo>
                    <a:pt x="199121" y="133696"/>
                  </a:lnTo>
                  <a:lnTo>
                    <a:pt x="196868" y="144562"/>
                  </a:lnTo>
                  <a:lnTo>
                    <a:pt x="193686" y="155325"/>
                  </a:lnTo>
                  <a:lnTo>
                    <a:pt x="189581" y="166010"/>
                  </a:lnTo>
                  <a:lnTo>
                    <a:pt x="184520" y="176475"/>
                  </a:lnTo>
                  <a:lnTo>
                    <a:pt x="178367" y="186430"/>
                  </a:lnTo>
                  <a:lnTo>
                    <a:pt x="171150" y="195755"/>
                  </a:lnTo>
                  <a:lnTo>
                    <a:pt x="163032" y="204492"/>
                  </a:lnTo>
                  <a:lnTo>
                    <a:pt x="154212" y="212746"/>
                  </a:lnTo>
                  <a:lnTo>
                    <a:pt x="144868" y="220625"/>
                  </a:lnTo>
                  <a:lnTo>
                    <a:pt x="134985" y="227899"/>
                  </a:lnTo>
                  <a:lnTo>
                    <a:pt x="124365" y="234033"/>
                  </a:lnTo>
                  <a:lnTo>
                    <a:pt x="112966" y="238830"/>
                  </a:lnTo>
                  <a:lnTo>
                    <a:pt x="101040" y="242560"/>
                  </a:lnTo>
                  <a:lnTo>
                    <a:pt x="89034" y="245763"/>
                  </a:lnTo>
                  <a:lnTo>
                    <a:pt x="77231" y="248804"/>
                  </a:lnTo>
                  <a:lnTo>
                    <a:pt x="66167" y="251707"/>
                  </a:lnTo>
                  <a:lnTo>
                    <a:pt x="55624" y="254519"/>
                  </a:lnTo>
                  <a:lnTo>
                    <a:pt x="44681" y="257492"/>
                  </a:lnTo>
                  <a:lnTo>
                    <a:pt x="31585" y="26110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2" name="Freeform 181"/>
            <p:cNvSpPr/>
            <p:nvPr/>
          </p:nvSpPr>
          <p:spPr>
            <a:xfrm>
              <a:off x="1684559" y="3642364"/>
              <a:ext cx="136872" cy="148137"/>
            </a:xfrm>
            <a:custGeom>
              <a:avLst/>
              <a:gdLst/>
              <a:ahLst/>
              <a:cxnLst/>
              <a:rect l="0" t="0" r="0" b="0"/>
              <a:pathLst>
                <a:path w="136872" h="148137">
                  <a:moveTo>
                    <a:pt x="0" y="74195"/>
                  </a:moveTo>
                  <a:lnTo>
                    <a:pt x="11735" y="74195"/>
                  </a:lnTo>
                  <a:lnTo>
                    <a:pt x="22864" y="74195"/>
                  </a:lnTo>
                  <a:lnTo>
                    <a:pt x="34458" y="74186"/>
                  </a:lnTo>
                  <a:lnTo>
                    <a:pt x="46446" y="73840"/>
                  </a:lnTo>
                  <a:lnTo>
                    <a:pt x="58458" y="72544"/>
                  </a:lnTo>
                  <a:lnTo>
                    <a:pt x="70256" y="70038"/>
                  </a:lnTo>
                  <a:lnTo>
                    <a:pt x="81610" y="66387"/>
                  </a:lnTo>
                  <a:lnTo>
                    <a:pt x="92230" y="61794"/>
                  </a:lnTo>
                  <a:lnTo>
                    <a:pt x="102022" y="56476"/>
                  </a:lnTo>
                  <a:lnTo>
                    <a:pt x="110579" y="50467"/>
                  </a:lnTo>
                  <a:lnTo>
                    <a:pt x="117123" y="43610"/>
                  </a:lnTo>
                  <a:lnTo>
                    <a:pt x="121403" y="35897"/>
                  </a:lnTo>
                  <a:lnTo>
                    <a:pt x="123310" y="27771"/>
                  </a:lnTo>
                  <a:lnTo>
                    <a:pt x="122629" y="20003"/>
                  </a:lnTo>
                  <a:lnTo>
                    <a:pt x="119499" y="13012"/>
                  </a:lnTo>
                  <a:lnTo>
                    <a:pt x="114161" y="7185"/>
                  </a:lnTo>
                  <a:lnTo>
                    <a:pt x="106775" y="3027"/>
                  </a:lnTo>
                  <a:lnTo>
                    <a:pt x="97637" y="648"/>
                  </a:lnTo>
                  <a:lnTo>
                    <a:pt x="87437" y="0"/>
                  </a:lnTo>
                  <a:lnTo>
                    <a:pt x="77140" y="1069"/>
                  </a:lnTo>
                  <a:lnTo>
                    <a:pt x="67296" y="3678"/>
                  </a:lnTo>
                  <a:lnTo>
                    <a:pt x="58062" y="7698"/>
                  </a:lnTo>
                  <a:lnTo>
                    <a:pt x="49400" y="13136"/>
                  </a:lnTo>
                  <a:lnTo>
                    <a:pt x="41208" y="19865"/>
                  </a:lnTo>
                  <a:lnTo>
                    <a:pt x="33535" y="27652"/>
                  </a:lnTo>
                  <a:lnTo>
                    <a:pt x="26593" y="36249"/>
                  </a:lnTo>
                  <a:lnTo>
                    <a:pt x="20446" y="45439"/>
                  </a:lnTo>
                  <a:lnTo>
                    <a:pt x="15333" y="55049"/>
                  </a:lnTo>
                  <a:lnTo>
                    <a:pt x="11727" y="64953"/>
                  </a:lnTo>
                  <a:lnTo>
                    <a:pt x="9755" y="75059"/>
                  </a:lnTo>
                  <a:lnTo>
                    <a:pt x="9397" y="85302"/>
                  </a:lnTo>
                  <a:lnTo>
                    <a:pt x="10670" y="95639"/>
                  </a:lnTo>
                  <a:lnTo>
                    <a:pt x="13418" y="106030"/>
                  </a:lnTo>
                  <a:lnTo>
                    <a:pt x="17533" y="116128"/>
                  </a:lnTo>
                  <a:lnTo>
                    <a:pt x="23036" y="125302"/>
                  </a:lnTo>
                  <a:lnTo>
                    <a:pt x="29809" y="133276"/>
                  </a:lnTo>
                  <a:lnTo>
                    <a:pt x="37626" y="139783"/>
                  </a:lnTo>
                  <a:lnTo>
                    <a:pt x="46243" y="144404"/>
                  </a:lnTo>
                  <a:lnTo>
                    <a:pt x="55446" y="147103"/>
                  </a:lnTo>
                  <a:lnTo>
                    <a:pt x="65065" y="148136"/>
                  </a:lnTo>
                  <a:lnTo>
                    <a:pt x="74974" y="147858"/>
                  </a:lnTo>
                  <a:lnTo>
                    <a:pt x="85075" y="146607"/>
                  </a:lnTo>
                  <a:lnTo>
                    <a:pt x="95040" y="144813"/>
                  </a:lnTo>
                  <a:lnTo>
                    <a:pt x="105396" y="142819"/>
                  </a:lnTo>
                  <a:lnTo>
                    <a:pt x="118167" y="140455"/>
                  </a:lnTo>
                  <a:lnTo>
                    <a:pt x="136871" y="13736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3" name="Freeform 182"/>
            <p:cNvSpPr/>
            <p:nvPr/>
          </p:nvSpPr>
          <p:spPr>
            <a:xfrm>
              <a:off x="1854891" y="3603837"/>
              <a:ext cx="100058" cy="154837"/>
            </a:xfrm>
            <a:custGeom>
              <a:avLst/>
              <a:gdLst/>
              <a:ahLst/>
              <a:cxnLst/>
              <a:rect l="0" t="0" r="0" b="0"/>
              <a:pathLst>
                <a:path w="100058" h="154837">
                  <a:moveTo>
                    <a:pt x="92881" y="7437"/>
                  </a:moveTo>
                  <a:lnTo>
                    <a:pt x="84012" y="4571"/>
                  </a:lnTo>
                  <a:lnTo>
                    <a:pt x="75025" y="2428"/>
                  </a:lnTo>
                  <a:lnTo>
                    <a:pt x="65039" y="835"/>
                  </a:lnTo>
                  <a:lnTo>
                    <a:pt x="54404" y="0"/>
                  </a:lnTo>
                  <a:lnTo>
                    <a:pt x="43889" y="448"/>
                  </a:lnTo>
                  <a:lnTo>
                    <a:pt x="33942" y="2361"/>
                  </a:lnTo>
                  <a:lnTo>
                    <a:pt x="24828" y="5770"/>
                  </a:lnTo>
                  <a:lnTo>
                    <a:pt x="16788" y="10728"/>
                  </a:lnTo>
                  <a:lnTo>
                    <a:pt x="9845" y="17095"/>
                  </a:lnTo>
                  <a:lnTo>
                    <a:pt x="4338" y="24454"/>
                  </a:lnTo>
                  <a:lnTo>
                    <a:pt x="987" y="32223"/>
                  </a:lnTo>
                  <a:lnTo>
                    <a:pt x="0" y="40025"/>
                  </a:lnTo>
                  <a:lnTo>
                    <a:pt x="1456" y="47379"/>
                  </a:lnTo>
                  <a:lnTo>
                    <a:pt x="5548" y="53632"/>
                  </a:lnTo>
                  <a:lnTo>
                    <a:pt x="12112" y="58541"/>
                  </a:lnTo>
                  <a:lnTo>
                    <a:pt x="20569" y="62362"/>
                  </a:lnTo>
                  <a:lnTo>
                    <a:pt x="30137" y="65632"/>
                  </a:lnTo>
                  <a:lnTo>
                    <a:pt x="40264" y="68732"/>
                  </a:lnTo>
                  <a:lnTo>
                    <a:pt x="50482" y="72006"/>
                  </a:lnTo>
                  <a:lnTo>
                    <a:pt x="60334" y="75823"/>
                  </a:lnTo>
                  <a:lnTo>
                    <a:pt x="69619" y="80330"/>
                  </a:lnTo>
                  <a:lnTo>
                    <a:pt x="78174" y="85648"/>
                  </a:lnTo>
                  <a:lnTo>
                    <a:pt x="85782" y="91967"/>
                  </a:lnTo>
                  <a:lnTo>
                    <a:pt x="92403" y="99287"/>
                  </a:lnTo>
                  <a:lnTo>
                    <a:pt x="97512" y="107303"/>
                  </a:lnTo>
                  <a:lnTo>
                    <a:pt x="100057" y="115521"/>
                  </a:lnTo>
                  <a:lnTo>
                    <a:pt x="99686" y="123628"/>
                  </a:lnTo>
                  <a:lnTo>
                    <a:pt x="96504" y="131188"/>
                  </a:lnTo>
                  <a:lnTo>
                    <a:pt x="90713" y="137579"/>
                  </a:lnTo>
                  <a:lnTo>
                    <a:pt x="82717" y="142576"/>
                  </a:lnTo>
                  <a:lnTo>
                    <a:pt x="73219" y="146295"/>
                  </a:lnTo>
                  <a:lnTo>
                    <a:pt x="61986" y="149366"/>
                  </a:lnTo>
                  <a:lnTo>
                    <a:pt x="45805" y="152059"/>
                  </a:lnTo>
                  <a:lnTo>
                    <a:pt x="19181" y="15483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4" name="Freeform 183"/>
            <p:cNvSpPr/>
            <p:nvPr/>
          </p:nvSpPr>
          <p:spPr>
            <a:xfrm>
              <a:off x="2019331" y="3578851"/>
              <a:ext cx="107426" cy="140379"/>
            </a:xfrm>
            <a:custGeom>
              <a:avLst/>
              <a:gdLst/>
              <a:ahLst/>
              <a:cxnLst/>
              <a:rect l="0" t="0" r="0" b="0"/>
              <a:pathLst>
                <a:path w="107426" h="140379">
                  <a:moveTo>
                    <a:pt x="65311" y="11366"/>
                  </a:moveTo>
                  <a:lnTo>
                    <a:pt x="59377" y="5699"/>
                  </a:lnTo>
                  <a:lnTo>
                    <a:pt x="53172" y="2056"/>
                  </a:lnTo>
                  <a:lnTo>
                    <a:pt x="46085" y="156"/>
                  </a:lnTo>
                  <a:lnTo>
                    <a:pt x="38490" y="0"/>
                  </a:lnTo>
                  <a:lnTo>
                    <a:pt x="31141" y="1916"/>
                  </a:lnTo>
                  <a:lnTo>
                    <a:pt x="24453" y="5894"/>
                  </a:lnTo>
                  <a:lnTo>
                    <a:pt x="18504" y="11640"/>
                  </a:lnTo>
                  <a:lnTo>
                    <a:pt x="13207" y="18772"/>
                  </a:lnTo>
                  <a:lnTo>
                    <a:pt x="8435" y="26932"/>
                  </a:lnTo>
                  <a:lnTo>
                    <a:pt x="4385" y="35831"/>
                  </a:lnTo>
                  <a:lnTo>
                    <a:pt x="1561" y="45248"/>
                  </a:lnTo>
                  <a:lnTo>
                    <a:pt x="141" y="55023"/>
                  </a:lnTo>
                  <a:lnTo>
                    <a:pt x="0" y="65043"/>
                  </a:lnTo>
                  <a:lnTo>
                    <a:pt x="892" y="75229"/>
                  </a:lnTo>
                  <a:lnTo>
                    <a:pt x="2571" y="85524"/>
                  </a:lnTo>
                  <a:lnTo>
                    <a:pt x="4985" y="95726"/>
                  </a:lnTo>
                  <a:lnTo>
                    <a:pt x="8275" y="105503"/>
                  </a:lnTo>
                  <a:lnTo>
                    <a:pt x="12458" y="114701"/>
                  </a:lnTo>
                  <a:lnTo>
                    <a:pt x="17740" y="123012"/>
                  </a:lnTo>
                  <a:lnTo>
                    <a:pt x="24575" y="129917"/>
                  </a:lnTo>
                  <a:lnTo>
                    <a:pt x="33057" y="135254"/>
                  </a:lnTo>
                  <a:lnTo>
                    <a:pt x="42670" y="138853"/>
                  </a:lnTo>
                  <a:lnTo>
                    <a:pt x="52499" y="140378"/>
                  </a:lnTo>
                  <a:lnTo>
                    <a:pt x="61990" y="139848"/>
                  </a:lnTo>
                  <a:lnTo>
                    <a:pt x="70857" y="137489"/>
                  </a:lnTo>
                  <a:lnTo>
                    <a:pt x="79891" y="133116"/>
                  </a:lnTo>
                  <a:lnTo>
                    <a:pt x="90993" y="124110"/>
                  </a:lnTo>
                  <a:lnTo>
                    <a:pt x="107425" y="10612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5" name="Freeform 184"/>
            <p:cNvSpPr/>
            <p:nvPr/>
          </p:nvSpPr>
          <p:spPr>
            <a:xfrm>
              <a:off x="2158342" y="3579689"/>
              <a:ext cx="84229" cy="127550"/>
            </a:xfrm>
            <a:custGeom>
              <a:avLst/>
              <a:gdLst/>
              <a:ahLst/>
              <a:cxnLst/>
              <a:rect l="0" t="0" r="0" b="0"/>
              <a:pathLst>
                <a:path w="84229" h="127550">
                  <a:moveTo>
                    <a:pt x="0" y="94756"/>
                  </a:moveTo>
                  <a:lnTo>
                    <a:pt x="2934" y="103558"/>
                  </a:lnTo>
                  <a:lnTo>
                    <a:pt x="5716" y="111905"/>
                  </a:lnTo>
                  <a:lnTo>
                    <a:pt x="8590" y="120526"/>
                  </a:lnTo>
                  <a:lnTo>
                    <a:pt x="10678" y="126792"/>
                  </a:lnTo>
                  <a:lnTo>
                    <a:pt x="10930" y="127549"/>
                  </a:lnTo>
                  <a:lnTo>
                    <a:pt x="9798" y="124133"/>
                  </a:lnTo>
                  <a:lnTo>
                    <a:pt x="7961" y="117931"/>
                  </a:lnTo>
                  <a:lnTo>
                    <a:pt x="6057" y="109626"/>
                  </a:lnTo>
                  <a:lnTo>
                    <a:pt x="4427" y="99699"/>
                  </a:lnTo>
                  <a:lnTo>
                    <a:pt x="3489" y="88719"/>
                  </a:lnTo>
                  <a:lnTo>
                    <a:pt x="3834" y="77328"/>
                  </a:lnTo>
                  <a:lnTo>
                    <a:pt x="5664" y="65921"/>
                  </a:lnTo>
                  <a:lnTo>
                    <a:pt x="9010" y="54986"/>
                  </a:lnTo>
                  <a:lnTo>
                    <a:pt x="13921" y="45171"/>
                  </a:lnTo>
                  <a:lnTo>
                    <a:pt x="20261" y="36720"/>
                  </a:lnTo>
                  <a:lnTo>
                    <a:pt x="27769" y="29536"/>
                  </a:lnTo>
                  <a:lnTo>
                    <a:pt x="36172" y="23387"/>
                  </a:lnTo>
                  <a:lnTo>
                    <a:pt x="45212" y="18027"/>
                  </a:lnTo>
                  <a:lnTo>
                    <a:pt x="54247" y="13394"/>
                  </a:lnTo>
                  <a:lnTo>
                    <a:pt x="63123" y="9148"/>
                  </a:lnTo>
                  <a:lnTo>
                    <a:pt x="72616" y="4916"/>
                  </a:lnTo>
                  <a:lnTo>
                    <a:pt x="8422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6" name="Freeform 185"/>
            <p:cNvSpPr/>
            <p:nvPr/>
          </p:nvSpPr>
          <p:spPr>
            <a:xfrm>
              <a:off x="2316269" y="3642860"/>
              <a:ext cx="31586" cy="84229"/>
            </a:xfrm>
            <a:custGeom>
              <a:avLst/>
              <a:gdLst/>
              <a:ahLst/>
              <a:cxnLst/>
              <a:rect l="0" t="0" r="0" b="0"/>
              <a:pathLst>
                <a:path w="31586" h="84229">
                  <a:moveTo>
                    <a:pt x="0" y="0"/>
                  </a:moveTo>
                  <a:lnTo>
                    <a:pt x="2934" y="8801"/>
                  </a:lnTo>
                  <a:lnTo>
                    <a:pt x="5716" y="17148"/>
                  </a:lnTo>
                  <a:lnTo>
                    <a:pt x="8616" y="25842"/>
                  </a:lnTo>
                  <a:lnTo>
                    <a:pt x="11696" y="34881"/>
                  </a:lnTo>
                  <a:lnTo>
                    <a:pt x="15426" y="45171"/>
                  </a:lnTo>
                  <a:lnTo>
                    <a:pt x="21254" y="59854"/>
                  </a:lnTo>
                  <a:lnTo>
                    <a:pt x="31585" y="842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7" name="Freeform 186"/>
            <p:cNvSpPr/>
            <p:nvPr/>
          </p:nvSpPr>
          <p:spPr>
            <a:xfrm>
              <a:off x="2326798" y="3516518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8" name="Freeform 187"/>
            <p:cNvSpPr/>
            <p:nvPr/>
          </p:nvSpPr>
          <p:spPr>
            <a:xfrm>
              <a:off x="2379440" y="3463875"/>
              <a:ext cx="173756" cy="252685"/>
            </a:xfrm>
            <a:custGeom>
              <a:avLst/>
              <a:gdLst/>
              <a:ahLst/>
              <a:cxnLst/>
              <a:rect l="0" t="0" r="0" b="0"/>
              <a:pathLst>
                <a:path w="173756" h="252685">
                  <a:moveTo>
                    <a:pt x="0" y="0"/>
                  </a:moveTo>
                  <a:lnTo>
                    <a:pt x="2933" y="8802"/>
                  </a:lnTo>
                  <a:lnTo>
                    <a:pt x="5716" y="17149"/>
                  </a:lnTo>
                  <a:lnTo>
                    <a:pt x="8615" y="25852"/>
                  </a:lnTo>
                  <a:lnTo>
                    <a:pt x="11656" y="35145"/>
                  </a:lnTo>
                  <a:lnTo>
                    <a:pt x="14821" y="45289"/>
                  </a:lnTo>
                  <a:lnTo>
                    <a:pt x="18085" y="56329"/>
                  </a:lnTo>
                  <a:lnTo>
                    <a:pt x="21423" y="67996"/>
                  </a:lnTo>
                  <a:lnTo>
                    <a:pt x="24814" y="79819"/>
                  </a:lnTo>
                  <a:lnTo>
                    <a:pt x="28243" y="91512"/>
                  </a:lnTo>
                  <a:lnTo>
                    <a:pt x="31698" y="103142"/>
                  </a:lnTo>
                  <a:lnTo>
                    <a:pt x="35170" y="115016"/>
                  </a:lnTo>
                  <a:lnTo>
                    <a:pt x="38655" y="127297"/>
                  </a:lnTo>
                  <a:lnTo>
                    <a:pt x="42148" y="139833"/>
                  </a:lnTo>
                  <a:lnTo>
                    <a:pt x="45646" y="152255"/>
                  </a:lnTo>
                  <a:lnTo>
                    <a:pt x="49148" y="164360"/>
                  </a:lnTo>
                  <a:lnTo>
                    <a:pt x="52653" y="176268"/>
                  </a:lnTo>
                  <a:lnTo>
                    <a:pt x="56159" y="188331"/>
                  </a:lnTo>
                  <a:lnTo>
                    <a:pt x="59644" y="200633"/>
                  </a:lnTo>
                  <a:lnTo>
                    <a:pt x="62324" y="209377"/>
                  </a:lnTo>
                  <a:lnTo>
                    <a:pt x="63482" y="210240"/>
                  </a:lnTo>
                  <a:lnTo>
                    <a:pt x="63977" y="205535"/>
                  </a:lnTo>
                  <a:lnTo>
                    <a:pt x="64622" y="197823"/>
                  </a:lnTo>
                  <a:lnTo>
                    <a:pt x="65772" y="188610"/>
                  </a:lnTo>
                  <a:lnTo>
                    <a:pt x="67647" y="178841"/>
                  </a:lnTo>
                  <a:lnTo>
                    <a:pt x="70485" y="169208"/>
                  </a:lnTo>
                  <a:lnTo>
                    <a:pt x="74315" y="160031"/>
                  </a:lnTo>
                  <a:lnTo>
                    <a:pt x="79170" y="151528"/>
                  </a:lnTo>
                  <a:lnTo>
                    <a:pt x="85175" y="143945"/>
                  </a:lnTo>
                  <a:lnTo>
                    <a:pt x="92282" y="137332"/>
                  </a:lnTo>
                  <a:lnTo>
                    <a:pt x="100155" y="132057"/>
                  </a:lnTo>
                  <a:lnTo>
                    <a:pt x="108277" y="128866"/>
                  </a:lnTo>
                  <a:lnTo>
                    <a:pt x="116329" y="127981"/>
                  </a:lnTo>
                  <a:lnTo>
                    <a:pt x="124192" y="129166"/>
                  </a:lnTo>
                  <a:lnTo>
                    <a:pt x="131851" y="132012"/>
                  </a:lnTo>
                  <a:lnTo>
                    <a:pt x="139331" y="136113"/>
                  </a:lnTo>
                  <a:lnTo>
                    <a:pt x="146507" y="141286"/>
                  </a:lnTo>
                  <a:lnTo>
                    <a:pt x="153107" y="147574"/>
                  </a:lnTo>
                  <a:lnTo>
                    <a:pt x="159025" y="154914"/>
                  </a:lnTo>
                  <a:lnTo>
                    <a:pt x="164153" y="163299"/>
                  </a:lnTo>
                  <a:lnTo>
                    <a:pt x="168300" y="172837"/>
                  </a:lnTo>
                  <a:lnTo>
                    <a:pt x="171449" y="183470"/>
                  </a:lnTo>
                  <a:lnTo>
                    <a:pt x="173412" y="194695"/>
                  </a:lnTo>
                  <a:lnTo>
                    <a:pt x="173755" y="205690"/>
                  </a:lnTo>
                  <a:lnTo>
                    <a:pt x="172383" y="215999"/>
                  </a:lnTo>
                  <a:lnTo>
                    <a:pt x="169174" y="225205"/>
                  </a:lnTo>
                  <a:lnTo>
                    <a:pt x="163821" y="232785"/>
                  </a:lnTo>
                  <a:lnTo>
                    <a:pt x="156376" y="238619"/>
                  </a:lnTo>
                  <a:lnTo>
                    <a:pt x="147383" y="242918"/>
                  </a:lnTo>
                  <a:lnTo>
                    <a:pt x="136609" y="246452"/>
                  </a:lnTo>
                  <a:lnTo>
                    <a:pt x="120875" y="249529"/>
                  </a:lnTo>
                  <a:lnTo>
                    <a:pt x="94757" y="2526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9" name="Freeform 188"/>
            <p:cNvSpPr/>
            <p:nvPr/>
          </p:nvSpPr>
          <p:spPr>
            <a:xfrm>
              <a:off x="2579481" y="3567826"/>
              <a:ext cx="126343" cy="121383"/>
            </a:xfrm>
            <a:custGeom>
              <a:avLst/>
              <a:gdLst/>
              <a:ahLst/>
              <a:cxnLst/>
              <a:rect l="0" t="0" r="0" b="0"/>
              <a:pathLst>
                <a:path w="126343" h="121383">
                  <a:moveTo>
                    <a:pt x="0" y="75034"/>
                  </a:moveTo>
                  <a:lnTo>
                    <a:pt x="11668" y="74967"/>
                  </a:lnTo>
                  <a:lnTo>
                    <a:pt x="22157" y="74326"/>
                  </a:lnTo>
                  <a:lnTo>
                    <a:pt x="32459" y="73030"/>
                  </a:lnTo>
                  <a:lnTo>
                    <a:pt x="42761" y="71170"/>
                  </a:lnTo>
                  <a:lnTo>
                    <a:pt x="53104" y="68854"/>
                  </a:lnTo>
                  <a:lnTo>
                    <a:pt x="63484" y="66178"/>
                  </a:lnTo>
                  <a:lnTo>
                    <a:pt x="73567" y="62909"/>
                  </a:lnTo>
                  <a:lnTo>
                    <a:pt x="82728" y="58505"/>
                  </a:lnTo>
                  <a:lnTo>
                    <a:pt x="90688" y="52763"/>
                  </a:lnTo>
                  <a:lnTo>
                    <a:pt x="97013" y="45788"/>
                  </a:lnTo>
                  <a:lnTo>
                    <a:pt x="100981" y="37811"/>
                  </a:lnTo>
                  <a:lnTo>
                    <a:pt x="102414" y="29087"/>
                  </a:lnTo>
                  <a:lnTo>
                    <a:pt x="101273" y="20316"/>
                  </a:lnTo>
                  <a:lnTo>
                    <a:pt x="97399" y="12581"/>
                  </a:lnTo>
                  <a:lnTo>
                    <a:pt x="90990" y="6397"/>
                  </a:lnTo>
                  <a:lnTo>
                    <a:pt x="82808" y="2080"/>
                  </a:lnTo>
                  <a:lnTo>
                    <a:pt x="73957" y="0"/>
                  </a:lnTo>
                  <a:lnTo>
                    <a:pt x="65130" y="126"/>
                  </a:lnTo>
                  <a:lnTo>
                    <a:pt x="56769" y="2295"/>
                  </a:lnTo>
                  <a:lnTo>
                    <a:pt x="49234" y="6400"/>
                  </a:lnTo>
                  <a:lnTo>
                    <a:pt x="42615" y="12192"/>
                  </a:lnTo>
                  <a:lnTo>
                    <a:pt x="36815" y="19331"/>
                  </a:lnTo>
                  <a:lnTo>
                    <a:pt x="31669" y="27483"/>
                  </a:lnTo>
                  <a:lnTo>
                    <a:pt x="27024" y="36370"/>
                  </a:lnTo>
                  <a:lnTo>
                    <a:pt x="23070" y="45776"/>
                  </a:lnTo>
                  <a:lnTo>
                    <a:pt x="20317" y="55542"/>
                  </a:lnTo>
                  <a:lnTo>
                    <a:pt x="18953" y="65551"/>
                  </a:lnTo>
                  <a:lnTo>
                    <a:pt x="19020" y="75560"/>
                  </a:lnTo>
                  <a:lnTo>
                    <a:pt x="20585" y="85207"/>
                  </a:lnTo>
                  <a:lnTo>
                    <a:pt x="23538" y="94317"/>
                  </a:lnTo>
                  <a:lnTo>
                    <a:pt x="27961" y="102570"/>
                  </a:lnTo>
                  <a:lnTo>
                    <a:pt x="34204" y="109435"/>
                  </a:lnTo>
                  <a:lnTo>
                    <a:pt x="42287" y="114750"/>
                  </a:lnTo>
                  <a:lnTo>
                    <a:pt x="51798" y="118505"/>
                  </a:lnTo>
                  <a:lnTo>
                    <a:pt x="62091" y="120667"/>
                  </a:lnTo>
                  <a:lnTo>
                    <a:pt x="72706" y="121382"/>
                  </a:lnTo>
                  <a:lnTo>
                    <a:pt x="83151" y="120881"/>
                  </a:lnTo>
                  <a:lnTo>
                    <a:pt x="93945" y="119232"/>
                  </a:lnTo>
                  <a:lnTo>
                    <a:pt x="107149" y="115176"/>
                  </a:lnTo>
                  <a:lnTo>
                    <a:pt x="126342" y="10661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0" name="Freeform 189"/>
            <p:cNvSpPr/>
            <p:nvPr/>
          </p:nvSpPr>
          <p:spPr>
            <a:xfrm>
              <a:off x="2764569" y="3527046"/>
              <a:ext cx="118098" cy="178986"/>
            </a:xfrm>
            <a:custGeom>
              <a:avLst/>
              <a:gdLst/>
              <a:ahLst/>
              <a:cxnLst/>
              <a:rect l="0" t="0" r="0" b="0"/>
              <a:pathLst>
                <a:path w="118098" h="178986">
                  <a:moveTo>
                    <a:pt x="78125" y="0"/>
                  </a:moveTo>
                  <a:lnTo>
                    <a:pt x="69323" y="2934"/>
                  </a:lnTo>
                  <a:lnTo>
                    <a:pt x="60977" y="5716"/>
                  </a:lnTo>
                  <a:lnTo>
                    <a:pt x="52283" y="8621"/>
                  </a:lnTo>
                  <a:lnTo>
                    <a:pt x="43335" y="11834"/>
                  </a:lnTo>
                  <a:lnTo>
                    <a:pt x="34488" y="15647"/>
                  </a:lnTo>
                  <a:lnTo>
                    <a:pt x="25954" y="20169"/>
                  </a:lnTo>
                  <a:lnTo>
                    <a:pt x="17938" y="25505"/>
                  </a:lnTo>
                  <a:lnTo>
                    <a:pt x="10709" y="31841"/>
                  </a:lnTo>
                  <a:lnTo>
                    <a:pt x="4365" y="39170"/>
                  </a:lnTo>
                  <a:lnTo>
                    <a:pt x="0" y="46973"/>
                  </a:lnTo>
                  <a:lnTo>
                    <a:pt x="124" y="53842"/>
                  </a:lnTo>
                  <a:lnTo>
                    <a:pt x="4888" y="58826"/>
                  </a:lnTo>
                  <a:lnTo>
                    <a:pt x="11925" y="62510"/>
                  </a:lnTo>
                  <a:lnTo>
                    <a:pt x="20277" y="65456"/>
                  </a:lnTo>
                  <a:lnTo>
                    <a:pt x="29828" y="67780"/>
                  </a:lnTo>
                  <a:lnTo>
                    <a:pt x="40474" y="69545"/>
                  </a:lnTo>
                  <a:lnTo>
                    <a:pt x="51709" y="71169"/>
                  </a:lnTo>
                  <a:lnTo>
                    <a:pt x="62709" y="73373"/>
                  </a:lnTo>
                  <a:lnTo>
                    <a:pt x="73029" y="76512"/>
                  </a:lnTo>
                  <a:lnTo>
                    <a:pt x="82584" y="80599"/>
                  </a:lnTo>
                  <a:lnTo>
                    <a:pt x="91461" y="85489"/>
                  </a:lnTo>
                  <a:lnTo>
                    <a:pt x="99789" y="91007"/>
                  </a:lnTo>
                  <a:lnTo>
                    <a:pt x="107212" y="97152"/>
                  </a:lnTo>
                  <a:lnTo>
                    <a:pt x="112922" y="104100"/>
                  </a:lnTo>
                  <a:lnTo>
                    <a:pt x="116605" y="111874"/>
                  </a:lnTo>
                  <a:lnTo>
                    <a:pt x="118097" y="120042"/>
                  </a:lnTo>
                  <a:lnTo>
                    <a:pt x="117128" y="127837"/>
                  </a:lnTo>
                  <a:lnTo>
                    <a:pt x="113806" y="134855"/>
                  </a:lnTo>
                  <a:lnTo>
                    <a:pt x="108508" y="141040"/>
                  </a:lnTo>
                  <a:lnTo>
                    <a:pt x="101681" y="146503"/>
                  </a:lnTo>
                  <a:lnTo>
                    <a:pt x="93726" y="151400"/>
                  </a:lnTo>
                  <a:lnTo>
                    <a:pt x="84965" y="155874"/>
                  </a:lnTo>
                  <a:lnTo>
                    <a:pt x="75641" y="160048"/>
                  </a:lnTo>
                  <a:lnTo>
                    <a:pt x="65937" y="164006"/>
                  </a:lnTo>
                  <a:lnTo>
                    <a:pt x="56240" y="167663"/>
                  </a:lnTo>
                  <a:lnTo>
                    <a:pt x="46094" y="171129"/>
                  </a:lnTo>
                  <a:lnTo>
                    <a:pt x="33493" y="174710"/>
                  </a:lnTo>
                  <a:lnTo>
                    <a:pt x="14954" y="1789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1" name="Freeform 190"/>
            <p:cNvSpPr/>
            <p:nvPr/>
          </p:nvSpPr>
          <p:spPr>
            <a:xfrm>
              <a:off x="3146792" y="3560138"/>
              <a:ext cx="138100" cy="126229"/>
            </a:xfrm>
            <a:custGeom>
              <a:avLst/>
              <a:gdLst/>
              <a:ahLst/>
              <a:cxnLst/>
              <a:rect l="0" t="0" r="0" b="0"/>
              <a:pathLst>
                <a:path w="138100" h="126229">
                  <a:moveTo>
                    <a:pt x="106513" y="40608"/>
                  </a:moveTo>
                  <a:lnTo>
                    <a:pt x="103512" y="31874"/>
                  </a:lnTo>
                  <a:lnTo>
                    <a:pt x="100090" y="24167"/>
                  </a:lnTo>
                  <a:lnTo>
                    <a:pt x="95889" y="16779"/>
                  </a:lnTo>
                  <a:lnTo>
                    <a:pt x="90816" y="10036"/>
                  </a:lnTo>
                  <a:lnTo>
                    <a:pt x="84687" y="4802"/>
                  </a:lnTo>
                  <a:lnTo>
                    <a:pt x="77508" y="1441"/>
                  </a:lnTo>
                  <a:lnTo>
                    <a:pt x="69593" y="0"/>
                  </a:lnTo>
                  <a:lnTo>
                    <a:pt x="61447" y="471"/>
                  </a:lnTo>
                  <a:lnTo>
                    <a:pt x="53380" y="2646"/>
                  </a:lnTo>
                  <a:lnTo>
                    <a:pt x="45508" y="6359"/>
                  </a:lnTo>
                  <a:lnTo>
                    <a:pt x="37843" y="11584"/>
                  </a:lnTo>
                  <a:lnTo>
                    <a:pt x="30360" y="18168"/>
                  </a:lnTo>
                  <a:lnTo>
                    <a:pt x="23182" y="25855"/>
                  </a:lnTo>
                  <a:lnTo>
                    <a:pt x="16581" y="34385"/>
                  </a:lnTo>
                  <a:lnTo>
                    <a:pt x="10666" y="43534"/>
                  </a:lnTo>
                  <a:lnTo>
                    <a:pt x="5710" y="53286"/>
                  </a:lnTo>
                  <a:lnTo>
                    <a:pt x="2211" y="63817"/>
                  </a:lnTo>
                  <a:lnTo>
                    <a:pt x="310" y="75154"/>
                  </a:lnTo>
                  <a:lnTo>
                    <a:pt x="0" y="86869"/>
                  </a:lnTo>
                  <a:lnTo>
                    <a:pt x="1305" y="98199"/>
                  </a:lnTo>
                  <a:lnTo>
                    <a:pt x="4070" y="108727"/>
                  </a:lnTo>
                  <a:lnTo>
                    <a:pt x="8052" y="117734"/>
                  </a:lnTo>
                  <a:lnTo>
                    <a:pt x="13835" y="123784"/>
                  </a:lnTo>
                  <a:lnTo>
                    <a:pt x="21404" y="126228"/>
                  </a:lnTo>
                  <a:lnTo>
                    <a:pt x="29070" y="125704"/>
                  </a:lnTo>
                  <a:lnTo>
                    <a:pt x="36417" y="123055"/>
                  </a:lnTo>
                  <a:lnTo>
                    <a:pt x="43375" y="118790"/>
                  </a:lnTo>
                  <a:lnTo>
                    <a:pt x="49751" y="113078"/>
                  </a:lnTo>
                  <a:lnTo>
                    <a:pt x="55482" y="106109"/>
                  </a:lnTo>
                  <a:lnTo>
                    <a:pt x="60634" y="98134"/>
                  </a:lnTo>
                  <a:lnTo>
                    <a:pt x="65320" y="89399"/>
                  </a:lnTo>
                  <a:lnTo>
                    <a:pt x="69668" y="80143"/>
                  </a:lnTo>
                  <a:lnTo>
                    <a:pt x="74279" y="71730"/>
                  </a:lnTo>
                  <a:lnTo>
                    <a:pt x="79978" y="67447"/>
                  </a:lnTo>
                  <a:lnTo>
                    <a:pt x="86384" y="68605"/>
                  </a:lnTo>
                  <a:lnTo>
                    <a:pt x="92699" y="73196"/>
                  </a:lnTo>
                  <a:lnTo>
                    <a:pt x="98995" y="79368"/>
                  </a:lnTo>
                  <a:lnTo>
                    <a:pt x="106416" y="86055"/>
                  </a:lnTo>
                  <a:lnTo>
                    <a:pt x="117853" y="93806"/>
                  </a:lnTo>
                  <a:lnTo>
                    <a:pt x="138099" y="10377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2" name="Freeform 191"/>
            <p:cNvSpPr/>
            <p:nvPr/>
          </p:nvSpPr>
          <p:spPr>
            <a:xfrm>
              <a:off x="3300690" y="3540562"/>
              <a:ext cx="104782" cy="112827"/>
            </a:xfrm>
            <a:custGeom>
              <a:avLst/>
              <a:gdLst/>
              <a:ahLst/>
              <a:cxnLst/>
              <a:rect l="0" t="0" r="0" b="0"/>
              <a:pathLst>
                <a:path w="104782" h="112827">
                  <a:moveTo>
                    <a:pt x="5258" y="28598"/>
                  </a:moveTo>
                  <a:lnTo>
                    <a:pt x="2458" y="40267"/>
                  </a:lnTo>
                  <a:lnTo>
                    <a:pt x="956" y="50755"/>
                  </a:lnTo>
                  <a:lnTo>
                    <a:pt x="628" y="60978"/>
                  </a:lnTo>
                  <a:lnTo>
                    <a:pt x="509" y="68348"/>
                  </a:lnTo>
                  <a:lnTo>
                    <a:pt x="0" y="69485"/>
                  </a:lnTo>
                  <a:lnTo>
                    <a:pt x="22" y="65498"/>
                  </a:lnTo>
                  <a:lnTo>
                    <a:pt x="873" y="58212"/>
                  </a:lnTo>
                  <a:lnTo>
                    <a:pt x="2465" y="49131"/>
                  </a:lnTo>
                  <a:lnTo>
                    <a:pt x="4637" y="39188"/>
                  </a:lnTo>
                  <a:lnTo>
                    <a:pt x="7563" y="29187"/>
                  </a:lnTo>
                  <a:lnTo>
                    <a:pt x="11734" y="19977"/>
                  </a:lnTo>
                  <a:lnTo>
                    <a:pt x="17319" y="11932"/>
                  </a:lnTo>
                  <a:lnTo>
                    <a:pt x="24188" y="5525"/>
                  </a:lnTo>
                  <a:lnTo>
                    <a:pt x="32095" y="1489"/>
                  </a:lnTo>
                  <a:lnTo>
                    <a:pt x="40776" y="0"/>
                  </a:lnTo>
                  <a:lnTo>
                    <a:pt x="49689" y="931"/>
                  </a:lnTo>
                  <a:lnTo>
                    <a:pt x="58052" y="4130"/>
                  </a:lnTo>
                  <a:lnTo>
                    <a:pt x="65488" y="9277"/>
                  </a:lnTo>
                  <a:lnTo>
                    <a:pt x="72139" y="15967"/>
                  </a:lnTo>
                  <a:lnTo>
                    <a:pt x="78454" y="23809"/>
                  </a:lnTo>
                  <a:lnTo>
                    <a:pt x="84735" y="32490"/>
                  </a:lnTo>
                  <a:lnTo>
                    <a:pt x="90785" y="41925"/>
                  </a:lnTo>
                  <a:lnTo>
                    <a:pt x="96024" y="52243"/>
                  </a:lnTo>
                  <a:lnTo>
                    <a:pt x="100175" y="63426"/>
                  </a:lnTo>
                  <a:lnTo>
                    <a:pt x="103093" y="74744"/>
                  </a:lnTo>
                  <a:lnTo>
                    <a:pt x="104781" y="85940"/>
                  </a:lnTo>
                  <a:lnTo>
                    <a:pt x="104268" y="97998"/>
                  </a:lnTo>
                  <a:lnTo>
                    <a:pt x="100014" y="11282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3" name="Freeform 192"/>
            <p:cNvSpPr/>
            <p:nvPr/>
          </p:nvSpPr>
          <p:spPr>
            <a:xfrm>
              <a:off x="3598674" y="3591938"/>
              <a:ext cx="149472" cy="104497"/>
            </a:xfrm>
            <a:custGeom>
              <a:avLst/>
              <a:gdLst/>
              <a:ahLst/>
              <a:cxnLst/>
              <a:rect l="0" t="0" r="0" b="0"/>
              <a:pathLst>
                <a:path w="149472" h="104497">
                  <a:moveTo>
                    <a:pt x="96828" y="19336"/>
                  </a:moveTo>
                  <a:lnTo>
                    <a:pt x="90827" y="10803"/>
                  </a:lnTo>
                  <a:lnTo>
                    <a:pt x="83982" y="5017"/>
                  </a:lnTo>
                  <a:lnTo>
                    <a:pt x="75598" y="1509"/>
                  </a:lnTo>
                  <a:lnTo>
                    <a:pt x="66144" y="0"/>
                  </a:lnTo>
                  <a:lnTo>
                    <a:pt x="56478" y="419"/>
                  </a:lnTo>
                  <a:lnTo>
                    <a:pt x="47129" y="2551"/>
                  </a:lnTo>
                  <a:lnTo>
                    <a:pt x="38429" y="6230"/>
                  </a:lnTo>
                  <a:lnTo>
                    <a:pt x="30673" y="11429"/>
                  </a:lnTo>
                  <a:lnTo>
                    <a:pt x="23910" y="17994"/>
                  </a:lnTo>
                  <a:lnTo>
                    <a:pt x="18015" y="25669"/>
                  </a:lnTo>
                  <a:lnTo>
                    <a:pt x="12807" y="34190"/>
                  </a:lnTo>
                  <a:lnTo>
                    <a:pt x="8120" y="43328"/>
                  </a:lnTo>
                  <a:lnTo>
                    <a:pt x="4139" y="52903"/>
                  </a:lnTo>
                  <a:lnTo>
                    <a:pt x="1368" y="62783"/>
                  </a:lnTo>
                  <a:lnTo>
                    <a:pt x="0" y="72860"/>
                  </a:lnTo>
                  <a:lnTo>
                    <a:pt x="404" y="82574"/>
                  </a:lnTo>
                  <a:lnTo>
                    <a:pt x="3261" y="90960"/>
                  </a:lnTo>
                  <a:lnTo>
                    <a:pt x="8699" y="97586"/>
                  </a:lnTo>
                  <a:lnTo>
                    <a:pt x="16079" y="102203"/>
                  </a:lnTo>
                  <a:lnTo>
                    <a:pt x="24320" y="104486"/>
                  </a:lnTo>
                  <a:lnTo>
                    <a:pt x="32702" y="104496"/>
                  </a:lnTo>
                  <a:lnTo>
                    <a:pt x="40747" y="102419"/>
                  </a:lnTo>
                  <a:lnTo>
                    <a:pt x="48061" y="98375"/>
                  </a:lnTo>
                  <a:lnTo>
                    <a:pt x="54529" y="92624"/>
                  </a:lnTo>
                  <a:lnTo>
                    <a:pt x="60226" y="85513"/>
                  </a:lnTo>
                  <a:lnTo>
                    <a:pt x="65302" y="77379"/>
                  </a:lnTo>
                  <a:lnTo>
                    <a:pt x="69914" y="68526"/>
                  </a:lnTo>
                  <a:lnTo>
                    <a:pt x="74379" y="60001"/>
                  </a:lnTo>
                  <a:lnTo>
                    <a:pt x="79918" y="53769"/>
                  </a:lnTo>
                  <a:lnTo>
                    <a:pt x="86970" y="50885"/>
                  </a:lnTo>
                  <a:lnTo>
                    <a:pt x="94168" y="51004"/>
                  </a:lnTo>
                  <a:lnTo>
                    <a:pt x="101174" y="53342"/>
                  </a:lnTo>
                  <a:lnTo>
                    <a:pt x="108145" y="57098"/>
                  </a:lnTo>
                  <a:lnTo>
                    <a:pt x="116225" y="62006"/>
                  </a:lnTo>
                  <a:lnTo>
                    <a:pt x="128366" y="69595"/>
                  </a:lnTo>
                  <a:lnTo>
                    <a:pt x="149471" y="8250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4" name="Freeform 193"/>
            <p:cNvSpPr/>
            <p:nvPr/>
          </p:nvSpPr>
          <p:spPr>
            <a:xfrm>
              <a:off x="3789493" y="3462312"/>
              <a:ext cx="95523" cy="207782"/>
            </a:xfrm>
            <a:custGeom>
              <a:avLst/>
              <a:gdLst/>
              <a:ahLst/>
              <a:cxnLst/>
              <a:rect l="0" t="0" r="0" b="0"/>
              <a:pathLst>
                <a:path w="95523" h="207782">
                  <a:moveTo>
                    <a:pt x="63937" y="170019"/>
                  </a:moveTo>
                  <a:lnTo>
                    <a:pt x="66670" y="161285"/>
                  </a:lnTo>
                  <a:lnTo>
                    <a:pt x="67531" y="153579"/>
                  </a:lnTo>
                  <a:lnTo>
                    <a:pt x="66537" y="146190"/>
                  </a:lnTo>
                  <a:lnTo>
                    <a:pt x="63824" y="139447"/>
                  </a:lnTo>
                  <a:lnTo>
                    <a:pt x="59392" y="134214"/>
                  </a:lnTo>
                  <a:lnTo>
                    <a:pt x="53408" y="130857"/>
                  </a:lnTo>
                  <a:lnTo>
                    <a:pt x="46322" y="129589"/>
                  </a:lnTo>
                  <a:lnTo>
                    <a:pt x="38744" y="130708"/>
                  </a:lnTo>
                  <a:lnTo>
                    <a:pt x="31068" y="134132"/>
                  </a:lnTo>
                  <a:lnTo>
                    <a:pt x="23632" y="139497"/>
                  </a:lnTo>
                  <a:lnTo>
                    <a:pt x="16791" y="146371"/>
                  </a:lnTo>
                  <a:lnTo>
                    <a:pt x="10684" y="154357"/>
                  </a:lnTo>
                  <a:lnTo>
                    <a:pt x="5583" y="163138"/>
                  </a:lnTo>
                  <a:lnTo>
                    <a:pt x="1980" y="172476"/>
                  </a:lnTo>
                  <a:lnTo>
                    <a:pt x="15" y="182179"/>
                  </a:lnTo>
                  <a:lnTo>
                    <a:pt x="0" y="191473"/>
                  </a:lnTo>
                  <a:lnTo>
                    <a:pt x="2566" y="199042"/>
                  </a:lnTo>
                  <a:lnTo>
                    <a:pt x="7805" y="204308"/>
                  </a:lnTo>
                  <a:lnTo>
                    <a:pt x="15051" y="207197"/>
                  </a:lnTo>
                  <a:lnTo>
                    <a:pt x="23200" y="207781"/>
                  </a:lnTo>
                  <a:lnTo>
                    <a:pt x="31524" y="206350"/>
                  </a:lnTo>
                  <a:lnTo>
                    <a:pt x="39701" y="202985"/>
                  </a:lnTo>
                  <a:lnTo>
                    <a:pt x="47637" y="197470"/>
                  </a:lnTo>
                  <a:lnTo>
                    <a:pt x="55335" y="189882"/>
                  </a:lnTo>
                  <a:lnTo>
                    <a:pt x="62673" y="180706"/>
                  </a:lnTo>
                  <a:lnTo>
                    <a:pt x="69388" y="170640"/>
                  </a:lnTo>
                  <a:lnTo>
                    <a:pt x="75388" y="160159"/>
                  </a:lnTo>
                  <a:lnTo>
                    <a:pt x="80573" y="149191"/>
                  </a:lnTo>
                  <a:lnTo>
                    <a:pt x="84758" y="137237"/>
                  </a:lnTo>
                  <a:lnTo>
                    <a:pt x="87943" y="124087"/>
                  </a:lnTo>
                  <a:lnTo>
                    <a:pt x="90268" y="109985"/>
                  </a:lnTo>
                  <a:lnTo>
                    <a:pt x="91920" y="95439"/>
                  </a:lnTo>
                  <a:lnTo>
                    <a:pt x="93072" y="80796"/>
                  </a:lnTo>
                  <a:lnTo>
                    <a:pt x="93864" y="66047"/>
                  </a:lnTo>
                  <a:lnTo>
                    <a:pt x="94405" y="50932"/>
                  </a:lnTo>
                  <a:lnTo>
                    <a:pt x="94763" y="35353"/>
                  </a:lnTo>
                  <a:lnTo>
                    <a:pt x="94645" y="20468"/>
                  </a:lnTo>
                  <a:lnTo>
                    <a:pt x="92828" y="8534"/>
                  </a:lnTo>
                  <a:lnTo>
                    <a:pt x="89155" y="1358"/>
                  </a:lnTo>
                  <a:lnTo>
                    <a:pt x="85382" y="0"/>
                  </a:lnTo>
                  <a:lnTo>
                    <a:pt x="82272" y="3846"/>
                  </a:lnTo>
                  <a:lnTo>
                    <a:pt x="79925" y="11578"/>
                  </a:lnTo>
                  <a:lnTo>
                    <a:pt x="78229" y="21804"/>
                  </a:lnTo>
                  <a:lnTo>
                    <a:pt x="77036" y="33535"/>
                  </a:lnTo>
                  <a:lnTo>
                    <a:pt x="76209" y="46326"/>
                  </a:lnTo>
                  <a:lnTo>
                    <a:pt x="75642" y="60127"/>
                  </a:lnTo>
                  <a:lnTo>
                    <a:pt x="75266" y="74851"/>
                  </a:lnTo>
                  <a:lnTo>
                    <a:pt x="75352" y="90011"/>
                  </a:lnTo>
                  <a:lnTo>
                    <a:pt x="76472" y="104818"/>
                  </a:lnTo>
                  <a:lnTo>
                    <a:pt x="78852" y="118851"/>
                  </a:lnTo>
                  <a:lnTo>
                    <a:pt x="82095" y="131986"/>
                  </a:lnTo>
                  <a:lnTo>
                    <a:pt x="85687" y="145714"/>
                  </a:lnTo>
                  <a:lnTo>
                    <a:pt x="89946" y="163473"/>
                  </a:lnTo>
                  <a:lnTo>
                    <a:pt x="95522" y="19107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5" name="Freeform 194"/>
            <p:cNvSpPr/>
            <p:nvPr/>
          </p:nvSpPr>
          <p:spPr>
            <a:xfrm>
              <a:off x="3885015" y="3621803"/>
              <a:ext cx="102274" cy="231628"/>
            </a:xfrm>
            <a:custGeom>
              <a:avLst/>
              <a:gdLst/>
              <a:ahLst/>
              <a:cxnLst/>
              <a:rect l="0" t="0" r="0" b="0"/>
              <a:pathLst>
                <a:path w="102274" h="231628">
                  <a:moveTo>
                    <a:pt x="94757" y="0"/>
                  </a:moveTo>
                  <a:lnTo>
                    <a:pt x="94757" y="11735"/>
                  </a:lnTo>
                  <a:lnTo>
                    <a:pt x="94757" y="22864"/>
                  </a:lnTo>
                  <a:lnTo>
                    <a:pt x="94761" y="34457"/>
                  </a:lnTo>
                  <a:lnTo>
                    <a:pt x="94935" y="46446"/>
                  </a:lnTo>
                  <a:lnTo>
                    <a:pt x="95582" y="58458"/>
                  </a:lnTo>
                  <a:lnTo>
                    <a:pt x="96831" y="70265"/>
                  </a:lnTo>
                  <a:lnTo>
                    <a:pt x="98484" y="81964"/>
                  </a:lnTo>
                  <a:lnTo>
                    <a:pt x="100132" y="93881"/>
                  </a:lnTo>
                  <a:lnTo>
                    <a:pt x="101526" y="106189"/>
                  </a:lnTo>
                  <a:lnTo>
                    <a:pt x="102273" y="118742"/>
                  </a:lnTo>
                  <a:lnTo>
                    <a:pt x="101784" y="131176"/>
                  </a:lnTo>
                  <a:lnTo>
                    <a:pt x="99851" y="143274"/>
                  </a:lnTo>
                  <a:lnTo>
                    <a:pt x="96433" y="154669"/>
                  </a:lnTo>
                  <a:lnTo>
                    <a:pt x="91470" y="164790"/>
                  </a:lnTo>
                  <a:lnTo>
                    <a:pt x="85096" y="173445"/>
                  </a:lnTo>
                  <a:lnTo>
                    <a:pt x="77564" y="180764"/>
                  </a:lnTo>
                  <a:lnTo>
                    <a:pt x="69146" y="187003"/>
                  </a:lnTo>
                  <a:lnTo>
                    <a:pt x="60085" y="192432"/>
                  </a:lnTo>
                  <a:lnTo>
                    <a:pt x="50733" y="197437"/>
                  </a:lnTo>
                  <a:lnTo>
                    <a:pt x="41535" y="202500"/>
                  </a:lnTo>
                  <a:lnTo>
                    <a:pt x="32731" y="207868"/>
                  </a:lnTo>
                  <a:lnTo>
                    <a:pt x="24657" y="213294"/>
                  </a:lnTo>
                  <a:lnTo>
                    <a:pt x="17053" y="218671"/>
                  </a:lnTo>
                  <a:lnTo>
                    <a:pt x="9252" y="224475"/>
                  </a:lnTo>
                  <a:lnTo>
                    <a:pt x="0" y="2316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6" name="Freeform 195"/>
            <p:cNvSpPr/>
            <p:nvPr/>
          </p:nvSpPr>
          <p:spPr>
            <a:xfrm>
              <a:off x="3990300" y="349546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7" name="Freeform 196"/>
            <p:cNvSpPr/>
            <p:nvPr/>
          </p:nvSpPr>
          <p:spPr>
            <a:xfrm>
              <a:off x="4032414" y="3548355"/>
              <a:ext cx="136872" cy="121346"/>
            </a:xfrm>
            <a:custGeom>
              <a:avLst/>
              <a:gdLst/>
              <a:ahLst/>
              <a:cxnLst/>
              <a:rect l="0" t="0" r="0" b="0"/>
              <a:pathLst>
                <a:path w="136872" h="121346">
                  <a:moveTo>
                    <a:pt x="0" y="41862"/>
                  </a:moveTo>
                  <a:lnTo>
                    <a:pt x="5935" y="47663"/>
                  </a:lnTo>
                  <a:lnTo>
                    <a:pt x="12139" y="52587"/>
                  </a:lnTo>
                  <a:lnTo>
                    <a:pt x="19235" y="57081"/>
                  </a:lnTo>
                  <a:lnTo>
                    <a:pt x="27175" y="60956"/>
                  </a:lnTo>
                  <a:lnTo>
                    <a:pt x="35822" y="63672"/>
                  </a:lnTo>
                  <a:lnTo>
                    <a:pt x="45012" y="65023"/>
                  </a:lnTo>
                  <a:lnTo>
                    <a:pt x="54439" y="64952"/>
                  </a:lnTo>
                  <a:lnTo>
                    <a:pt x="63680" y="63386"/>
                  </a:lnTo>
                  <a:lnTo>
                    <a:pt x="72511" y="60434"/>
                  </a:lnTo>
                  <a:lnTo>
                    <a:pt x="80573" y="56011"/>
                  </a:lnTo>
                  <a:lnTo>
                    <a:pt x="87310" y="49769"/>
                  </a:lnTo>
                  <a:lnTo>
                    <a:pt x="92528" y="41697"/>
                  </a:lnTo>
                  <a:lnTo>
                    <a:pt x="95878" y="32532"/>
                  </a:lnTo>
                  <a:lnTo>
                    <a:pt x="96705" y="23536"/>
                  </a:lnTo>
                  <a:lnTo>
                    <a:pt x="94887" y="15428"/>
                  </a:lnTo>
                  <a:lnTo>
                    <a:pt x="90752" y="8701"/>
                  </a:lnTo>
                  <a:lnTo>
                    <a:pt x="84780" y="3865"/>
                  </a:lnTo>
                  <a:lnTo>
                    <a:pt x="77440" y="995"/>
                  </a:lnTo>
                  <a:lnTo>
                    <a:pt x="69279" y="0"/>
                  </a:lnTo>
                  <a:lnTo>
                    <a:pt x="60897" y="830"/>
                  </a:lnTo>
                  <a:lnTo>
                    <a:pt x="52643" y="3274"/>
                  </a:lnTo>
                  <a:lnTo>
                    <a:pt x="44799" y="7181"/>
                  </a:lnTo>
                  <a:lnTo>
                    <a:pt x="37677" y="12543"/>
                  </a:lnTo>
                  <a:lnTo>
                    <a:pt x="31372" y="19226"/>
                  </a:lnTo>
                  <a:lnTo>
                    <a:pt x="25968" y="27152"/>
                  </a:lnTo>
                  <a:lnTo>
                    <a:pt x="21627" y="36375"/>
                  </a:lnTo>
                  <a:lnTo>
                    <a:pt x="18344" y="46792"/>
                  </a:lnTo>
                  <a:lnTo>
                    <a:pt x="16290" y="57872"/>
                  </a:lnTo>
                  <a:lnTo>
                    <a:pt x="15885" y="68768"/>
                  </a:lnTo>
                  <a:lnTo>
                    <a:pt x="17211" y="79014"/>
                  </a:lnTo>
                  <a:lnTo>
                    <a:pt x="20219" y="88350"/>
                  </a:lnTo>
                  <a:lnTo>
                    <a:pt x="24905" y="96548"/>
                  </a:lnTo>
                  <a:lnTo>
                    <a:pt x="31098" y="103611"/>
                  </a:lnTo>
                  <a:lnTo>
                    <a:pt x="38678" y="109541"/>
                  </a:lnTo>
                  <a:lnTo>
                    <a:pt x="47661" y="114241"/>
                  </a:lnTo>
                  <a:lnTo>
                    <a:pt x="57920" y="117775"/>
                  </a:lnTo>
                  <a:lnTo>
                    <a:pt x="69060" y="120167"/>
                  </a:lnTo>
                  <a:lnTo>
                    <a:pt x="80529" y="121333"/>
                  </a:lnTo>
                  <a:lnTo>
                    <a:pt x="91969" y="121345"/>
                  </a:lnTo>
                  <a:lnTo>
                    <a:pt x="102788" y="120551"/>
                  </a:lnTo>
                  <a:lnTo>
                    <a:pt x="113139" y="119409"/>
                  </a:lnTo>
                  <a:lnTo>
                    <a:pt x="123925" y="117821"/>
                  </a:lnTo>
                  <a:lnTo>
                    <a:pt x="136871" y="11556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8" name="Freeform 197"/>
            <p:cNvSpPr/>
            <p:nvPr/>
          </p:nvSpPr>
          <p:spPr>
            <a:xfrm>
              <a:off x="4200802" y="3558632"/>
              <a:ext cx="84297" cy="118820"/>
            </a:xfrm>
            <a:custGeom>
              <a:avLst/>
              <a:gdLst/>
              <a:ahLst/>
              <a:cxnLst/>
              <a:rect l="0" t="0" r="0" b="0"/>
              <a:pathLst>
                <a:path w="84297" h="118820">
                  <a:moveTo>
                    <a:pt x="73768" y="0"/>
                  </a:moveTo>
                  <a:lnTo>
                    <a:pt x="62166" y="3000"/>
                  </a:lnTo>
                  <a:lnTo>
                    <a:pt x="52318" y="6424"/>
                  </a:lnTo>
                  <a:lnTo>
                    <a:pt x="43318" y="10624"/>
                  </a:lnTo>
                  <a:lnTo>
                    <a:pt x="35049" y="15697"/>
                  </a:lnTo>
                  <a:lnTo>
                    <a:pt x="27670" y="21826"/>
                  </a:lnTo>
                  <a:lnTo>
                    <a:pt x="21200" y="29010"/>
                  </a:lnTo>
                  <a:lnTo>
                    <a:pt x="15521" y="37097"/>
                  </a:lnTo>
                  <a:lnTo>
                    <a:pt x="10466" y="45892"/>
                  </a:lnTo>
                  <a:lnTo>
                    <a:pt x="5892" y="55212"/>
                  </a:lnTo>
                  <a:lnTo>
                    <a:pt x="2157" y="64909"/>
                  </a:lnTo>
                  <a:lnTo>
                    <a:pt x="85" y="74871"/>
                  </a:lnTo>
                  <a:lnTo>
                    <a:pt x="0" y="85001"/>
                  </a:lnTo>
                  <a:lnTo>
                    <a:pt x="2081" y="94752"/>
                  </a:lnTo>
                  <a:lnTo>
                    <a:pt x="6601" y="103161"/>
                  </a:lnTo>
                  <a:lnTo>
                    <a:pt x="13457" y="109808"/>
                  </a:lnTo>
                  <a:lnTo>
                    <a:pt x="22111" y="114609"/>
                  </a:lnTo>
                  <a:lnTo>
                    <a:pt x="31812" y="117547"/>
                  </a:lnTo>
                  <a:lnTo>
                    <a:pt x="42018" y="118819"/>
                  </a:lnTo>
                  <a:lnTo>
                    <a:pt x="51987" y="118710"/>
                  </a:lnTo>
                  <a:lnTo>
                    <a:pt x="61666" y="117373"/>
                  </a:lnTo>
                  <a:lnTo>
                    <a:pt x="71894" y="113581"/>
                  </a:lnTo>
                  <a:lnTo>
                    <a:pt x="84296" y="1052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9" name="Freeform 198"/>
            <p:cNvSpPr/>
            <p:nvPr/>
          </p:nvSpPr>
          <p:spPr>
            <a:xfrm>
              <a:off x="4349322" y="3390176"/>
              <a:ext cx="9477" cy="263213"/>
            </a:xfrm>
            <a:custGeom>
              <a:avLst/>
              <a:gdLst/>
              <a:ahLst/>
              <a:cxnLst/>
              <a:rect l="0" t="0" r="0" b="0"/>
              <a:pathLst>
                <a:path w="9477" h="263213">
                  <a:moveTo>
                    <a:pt x="9476" y="0"/>
                  </a:moveTo>
                  <a:lnTo>
                    <a:pt x="6609" y="11735"/>
                  </a:lnTo>
                  <a:lnTo>
                    <a:pt x="4466" y="22864"/>
                  </a:lnTo>
                  <a:lnTo>
                    <a:pt x="2863" y="34466"/>
                  </a:lnTo>
                  <a:lnTo>
                    <a:pt x="1683" y="46801"/>
                  </a:lnTo>
                  <a:lnTo>
                    <a:pt x="834" y="60109"/>
                  </a:lnTo>
                  <a:lnTo>
                    <a:pt x="241" y="74418"/>
                  </a:lnTo>
                  <a:lnTo>
                    <a:pt x="0" y="89596"/>
                  </a:lnTo>
                  <a:lnTo>
                    <a:pt x="364" y="105457"/>
                  </a:lnTo>
                  <a:lnTo>
                    <a:pt x="1419" y="121824"/>
                  </a:lnTo>
                  <a:lnTo>
                    <a:pt x="2941" y="138388"/>
                  </a:lnTo>
                  <a:lnTo>
                    <a:pt x="4502" y="154735"/>
                  </a:lnTo>
                  <a:lnTo>
                    <a:pt x="5845" y="170650"/>
                  </a:lnTo>
                  <a:lnTo>
                    <a:pt x="6900" y="186085"/>
                  </a:lnTo>
                  <a:lnTo>
                    <a:pt x="7798" y="202889"/>
                  </a:lnTo>
                  <a:lnTo>
                    <a:pt x="8611" y="225890"/>
                  </a:lnTo>
                  <a:lnTo>
                    <a:pt x="9476" y="2632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0" name="Freeform 199"/>
            <p:cNvSpPr/>
            <p:nvPr/>
          </p:nvSpPr>
          <p:spPr>
            <a:xfrm>
              <a:off x="4242984" y="3475457"/>
              <a:ext cx="189514" cy="9476"/>
            </a:xfrm>
            <a:custGeom>
              <a:avLst/>
              <a:gdLst/>
              <a:ahLst/>
              <a:cxnLst/>
              <a:rect l="0" t="0" r="0" b="0"/>
              <a:pathLst>
                <a:path w="189514" h="9476">
                  <a:moveTo>
                    <a:pt x="189513" y="9475"/>
                  </a:moveTo>
                  <a:lnTo>
                    <a:pt x="180645" y="6609"/>
                  </a:lnTo>
                  <a:lnTo>
                    <a:pt x="171658" y="4466"/>
                  </a:lnTo>
                  <a:lnTo>
                    <a:pt x="161663" y="2863"/>
                  </a:lnTo>
                  <a:lnTo>
                    <a:pt x="150682" y="1683"/>
                  </a:lnTo>
                  <a:lnTo>
                    <a:pt x="138871" y="834"/>
                  </a:lnTo>
                  <a:lnTo>
                    <a:pt x="126412" y="241"/>
                  </a:lnTo>
                  <a:lnTo>
                    <a:pt x="113474" y="0"/>
                  </a:lnTo>
                  <a:lnTo>
                    <a:pt x="100193" y="364"/>
                  </a:lnTo>
                  <a:lnTo>
                    <a:pt x="86676" y="1419"/>
                  </a:lnTo>
                  <a:lnTo>
                    <a:pt x="73026" y="2950"/>
                  </a:lnTo>
                  <a:lnTo>
                    <a:pt x="57696" y="4673"/>
                  </a:lnTo>
                  <a:lnTo>
                    <a:pt x="35988" y="6744"/>
                  </a:lnTo>
                  <a:lnTo>
                    <a:pt x="0" y="947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1" name="Freeform 200"/>
            <p:cNvSpPr/>
            <p:nvPr/>
          </p:nvSpPr>
          <p:spPr>
            <a:xfrm>
              <a:off x="4432497" y="3579689"/>
              <a:ext cx="10530" cy="84229"/>
            </a:xfrm>
            <a:custGeom>
              <a:avLst/>
              <a:gdLst/>
              <a:ahLst/>
              <a:cxnLst/>
              <a:rect l="0" t="0" r="0" b="0"/>
              <a:pathLst>
                <a:path w="10530" h="84229">
                  <a:moveTo>
                    <a:pt x="0" y="0"/>
                  </a:moveTo>
                  <a:lnTo>
                    <a:pt x="67" y="11668"/>
                  </a:lnTo>
                  <a:lnTo>
                    <a:pt x="707" y="22156"/>
                  </a:lnTo>
                  <a:lnTo>
                    <a:pt x="1999" y="32449"/>
                  </a:lnTo>
                  <a:lnTo>
                    <a:pt x="3695" y="42470"/>
                  </a:lnTo>
                  <a:lnTo>
                    <a:pt x="5546" y="52836"/>
                  </a:lnTo>
                  <a:lnTo>
                    <a:pt x="7713" y="65582"/>
                  </a:lnTo>
                  <a:lnTo>
                    <a:pt x="10529" y="842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2" name="Freeform 201"/>
            <p:cNvSpPr/>
            <p:nvPr/>
          </p:nvSpPr>
          <p:spPr>
            <a:xfrm>
              <a:off x="4443025" y="3474404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0" y="0"/>
                  </a:moveTo>
                  <a:lnTo>
                    <a:pt x="10529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3" name="Freeform 202"/>
            <p:cNvSpPr/>
            <p:nvPr/>
          </p:nvSpPr>
          <p:spPr>
            <a:xfrm>
              <a:off x="4506197" y="3537575"/>
              <a:ext cx="105286" cy="109662"/>
            </a:xfrm>
            <a:custGeom>
              <a:avLst/>
              <a:gdLst/>
              <a:ahLst/>
              <a:cxnLst/>
              <a:rect l="0" t="0" r="0" b="0"/>
              <a:pathLst>
                <a:path w="105286" h="109662">
                  <a:moveTo>
                    <a:pt x="0" y="42114"/>
                  </a:moveTo>
                  <a:lnTo>
                    <a:pt x="3001" y="50915"/>
                  </a:lnTo>
                  <a:lnTo>
                    <a:pt x="6423" y="59262"/>
                  </a:lnTo>
                  <a:lnTo>
                    <a:pt x="10619" y="67956"/>
                  </a:lnTo>
                  <a:lnTo>
                    <a:pt x="15519" y="76904"/>
                  </a:lnTo>
                  <a:lnTo>
                    <a:pt x="21000" y="85751"/>
                  </a:lnTo>
                  <a:lnTo>
                    <a:pt x="26931" y="94271"/>
                  </a:lnTo>
                  <a:lnTo>
                    <a:pt x="33193" y="101768"/>
                  </a:lnTo>
                  <a:lnTo>
                    <a:pt x="39691" y="107053"/>
                  </a:lnTo>
                  <a:lnTo>
                    <a:pt x="46346" y="109661"/>
                  </a:lnTo>
                  <a:lnTo>
                    <a:pt x="52779" y="109459"/>
                  </a:lnTo>
                  <a:lnTo>
                    <a:pt x="58339" y="106289"/>
                  </a:lnTo>
                  <a:lnTo>
                    <a:pt x="62747" y="100383"/>
                  </a:lnTo>
                  <a:lnTo>
                    <a:pt x="66215" y="92387"/>
                  </a:lnTo>
                  <a:lnTo>
                    <a:pt x="69241" y="83136"/>
                  </a:lnTo>
                  <a:lnTo>
                    <a:pt x="72168" y="73221"/>
                  </a:lnTo>
                  <a:lnTo>
                    <a:pt x="75154" y="62977"/>
                  </a:lnTo>
                  <a:lnTo>
                    <a:pt x="78246" y="52576"/>
                  </a:lnTo>
                  <a:lnTo>
                    <a:pt x="81443" y="42113"/>
                  </a:lnTo>
                  <a:lnTo>
                    <a:pt x="84768" y="32086"/>
                  </a:lnTo>
                  <a:lnTo>
                    <a:pt x="88711" y="22420"/>
                  </a:lnTo>
                  <a:lnTo>
                    <a:pt x="94736" y="12264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4" name="Freeform 203"/>
            <p:cNvSpPr/>
            <p:nvPr/>
          </p:nvSpPr>
          <p:spPr>
            <a:xfrm>
              <a:off x="4624944" y="3516304"/>
              <a:ext cx="154994" cy="160872"/>
            </a:xfrm>
            <a:custGeom>
              <a:avLst/>
              <a:gdLst/>
              <a:ahLst/>
              <a:cxnLst/>
              <a:rect l="0" t="0" r="0" b="0"/>
              <a:pathLst>
                <a:path w="154994" h="160872">
                  <a:moveTo>
                    <a:pt x="18122" y="84442"/>
                  </a:moveTo>
                  <a:lnTo>
                    <a:pt x="26923" y="87241"/>
                  </a:lnTo>
                  <a:lnTo>
                    <a:pt x="35270" y="88743"/>
                  </a:lnTo>
                  <a:lnTo>
                    <a:pt x="43964" y="89045"/>
                  </a:lnTo>
                  <a:lnTo>
                    <a:pt x="52913" y="88193"/>
                  </a:lnTo>
                  <a:lnTo>
                    <a:pt x="61759" y="86077"/>
                  </a:lnTo>
                  <a:lnTo>
                    <a:pt x="70293" y="82750"/>
                  </a:lnTo>
                  <a:lnTo>
                    <a:pt x="78309" y="78242"/>
                  </a:lnTo>
                  <a:lnTo>
                    <a:pt x="85538" y="72475"/>
                  </a:lnTo>
                  <a:lnTo>
                    <a:pt x="91906" y="65523"/>
                  </a:lnTo>
                  <a:lnTo>
                    <a:pt x="97181" y="57586"/>
                  </a:lnTo>
                  <a:lnTo>
                    <a:pt x="100901" y="48889"/>
                  </a:lnTo>
                  <a:lnTo>
                    <a:pt x="102949" y="39642"/>
                  </a:lnTo>
                  <a:lnTo>
                    <a:pt x="103189" y="30333"/>
                  </a:lnTo>
                  <a:lnTo>
                    <a:pt x="101306" y="21696"/>
                  </a:lnTo>
                  <a:lnTo>
                    <a:pt x="97334" y="14086"/>
                  </a:lnTo>
                  <a:lnTo>
                    <a:pt x="91584" y="7825"/>
                  </a:lnTo>
                  <a:lnTo>
                    <a:pt x="84444" y="3369"/>
                  </a:lnTo>
                  <a:lnTo>
                    <a:pt x="76281" y="786"/>
                  </a:lnTo>
                  <a:lnTo>
                    <a:pt x="67549" y="0"/>
                  </a:lnTo>
                  <a:lnTo>
                    <a:pt x="58776" y="977"/>
                  </a:lnTo>
                  <a:lnTo>
                    <a:pt x="50251" y="3523"/>
                  </a:lnTo>
                  <a:lnTo>
                    <a:pt x="42054" y="7501"/>
                  </a:lnTo>
                  <a:lnTo>
                    <a:pt x="34163" y="12910"/>
                  </a:lnTo>
                  <a:lnTo>
                    <a:pt x="26528" y="19625"/>
                  </a:lnTo>
                  <a:lnTo>
                    <a:pt x="19415" y="27573"/>
                  </a:lnTo>
                  <a:lnTo>
                    <a:pt x="13390" y="36810"/>
                  </a:lnTo>
                  <a:lnTo>
                    <a:pt x="8671" y="47247"/>
                  </a:lnTo>
                  <a:lnTo>
                    <a:pt x="5162" y="58680"/>
                  </a:lnTo>
                  <a:lnTo>
                    <a:pt x="2642" y="70877"/>
                  </a:lnTo>
                  <a:lnTo>
                    <a:pt x="880" y="83632"/>
                  </a:lnTo>
                  <a:lnTo>
                    <a:pt x="0" y="96620"/>
                  </a:lnTo>
                  <a:lnTo>
                    <a:pt x="458" y="109413"/>
                  </a:lnTo>
                  <a:lnTo>
                    <a:pt x="2404" y="121780"/>
                  </a:lnTo>
                  <a:lnTo>
                    <a:pt x="6015" y="133201"/>
                  </a:lnTo>
                  <a:lnTo>
                    <a:pt x="11645" y="142815"/>
                  </a:lnTo>
                  <a:lnTo>
                    <a:pt x="19289" y="150310"/>
                  </a:lnTo>
                  <a:lnTo>
                    <a:pt x="28660" y="155698"/>
                  </a:lnTo>
                  <a:lnTo>
                    <a:pt x="39384" y="159038"/>
                  </a:lnTo>
                  <a:lnTo>
                    <a:pt x="51112" y="160589"/>
                  </a:lnTo>
                  <a:lnTo>
                    <a:pt x="63560" y="160871"/>
                  </a:lnTo>
                  <a:lnTo>
                    <a:pt x="76514" y="160547"/>
                  </a:lnTo>
                  <a:lnTo>
                    <a:pt x="89803" y="160035"/>
                  </a:lnTo>
                  <a:lnTo>
                    <a:pt x="102904" y="159145"/>
                  </a:lnTo>
                  <a:lnTo>
                    <a:pt x="116317" y="156890"/>
                  </a:lnTo>
                  <a:lnTo>
                    <a:pt x="132336" y="150843"/>
                  </a:lnTo>
                  <a:lnTo>
                    <a:pt x="154993" y="1370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5" name="Freeform 204"/>
            <p:cNvSpPr/>
            <p:nvPr/>
          </p:nvSpPr>
          <p:spPr>
            <a:xfrm>
              <a:off x="4926351" y="3548103"/>
              <a:ext cx="88568" cy="112610"/>
            </a:xfrm>
            <a:custGeom>
              <a:avLst/>
              <a:gdLst/>
              <a:ahLst/>
              <a:cxnLst/>
              <a:rect l="0" t="0" r="0" b="0"/>
              <a:pathLst>
                <a:path w="88568" h="112610">
                  <a:moveTo>
                    <a:pt x="64156" y="0"/>
                  </a:moveTo>
                  <a:lnTo>
                    <a:pt x="52555" y="3001"/>
                  </a:lnTo>
                  <a:lnTo>
                    <a:pt x="42706" y="6423"/>
                  </a:lnTo>
                  <a:lnTo>
                    <a:pt x="33706" y="10624"/>
                  </a:lnTo>
                  <a:lnTo>
                    <a:pt x="25437" y="15697"/>
                  </a:lnTo>
                  <a:lnTo>
                    <a:pt x="18058" y="21827"/>
                  </a:lnTo>
                  <a:lnTo>
                    <a:pt x="11597" y="29015"/>
                  </a:lnTo>
                  <a:lnTo>
                    <a:pt x="6264" y="37275"/>
                  </a:lnTo>
                  <a:lnTo>
                    <a:pt x="2506" y="46718"/>
                  </a:lnTo>
                  <a:lnTo>
                    <a:pt x="429" y="57283"/>
                  </a:lnTo>
                  <a:lnTo>
                    <a:pt x="0" y="68459"/>
                  </a:lnTo>
                  <a:lnTo>
                    <a:pt x="1224" y="79421"/>
                  </a:lnTo>
                  <a:lnTo>
                    <a:pt x="3940" y="89701"/>
                  </a:lnTo>
                  <a:lnTo>
                    <a:pt x="8034" y="98719"/>
                  </a:lnTo>
                  <a:lnTo>
                    <a:pt x="13521" y="105639"/>
                  </a:lnTo>
                  <a:lnTo>
                    <a:pt x="20280" y="110208"/>
                  </a:lnTo>
                  <a:lnTo>
                    <a:pt x="27917" y="112496"/>
                  </a:lnTo>
                  <a:lnTo>
                    <a:pt x="35882" y="112609"/>
                  </a:lnTo>
                  <a:lnTo>
                    <a:pt x="43828" y="110838"/>
                  </a:lnTo>
                  <a:lnTo>
                    <a:pt x="51620" y="107569"/>
                  </a:lnTo>
                  <a:lnTo>
                    <a:pt x="59232" y="103176"/>
                  </a:lnTo>
                  <a:lnTo>
                    <a:pt x="66676" y="97960"/>
                  </a:lnTo>
                  <a:lnTo>
                    <a:pt x="73657" y="91835"/>
                  </a:lnTo>
                  <a:lnTo>
                    <a:pt x="79595" y="84360"/>
                  </a:lnTo>
                  <a:lnTo>
                    <a:pt x="84246" y="75412"/>
                  </a:lnTo>
                  <a:lnTo>
                    <a:pt x="87370" y="65470"/>
                  </a:lnTo>
                  <a:lnTo>
                    <a:pt x="88567" y="55411"/>
                  </a:lnTo>
                  <a:lnTo>
                    <a:pt x="87818" y="45764"/>
                  </a:lnTo>
                  <a:lnTo>
                    <a:pt x="85510" y="36789"/>
                  </a:lnTo>
                  <a:lnTo>
                    <a:pt x="81919" y="27671"/>
                  </a:lnTo>
                  <a:lnTo>
                    <a:pt x="75615" y="16499"/>
                  </a:lnTo>
                  <a:close/>
                </a:path>
              </a:pathLst>
            </a:custGeom>
            <a:solidFill>
              <a:schemeClr val="accent1">
                <a:alpha val="0"/>
              </a:schemeClr>
            </a:solidFill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6" name="Freeform 205"/>
            <p:cNvSpPr/>
            <p:nvPr/>
          </p:nvSpPr>
          <p:spPr>
            <a:xfrm>
              <a:off x="5043150" y="3516518"/>
              <a:ext cx="105286" cy="115422"/>
            </a:xfrm>
            <a:custGeom>
              <a:avLst/>
              <a:gdLst/>
              <a:ahLst/>
              <a:cxnLst/>
              <a:rect l="0" t="0" r="0" b="0"/>
              <a:pathLst>
                <a:path w="105286" h="115422">
                  <a:moveTo>
                    <a:pt x="0" y="105285"/>
                  </a:moveTo>
                  <a:lnTo>
                    <a:pt x="5842" y="113376"/>
                  </a:lnTo>
                  <a:lnTo>
                    <a:pt x="10683" y="115421"/>
                  </a:lnTo>
                  <a:lnTo>
                    <a:pt x="14040" y="112649"/>
                  </a:lnTo>
                  <a:lnTo>
                    <a:pt x="15756" y="106974"/>
                  </a:lnTo>
                  <a:lnTo>
                    <a:pt x="16047" y="99532"/>
                  </a:lnTo>
                  <a:lnTo>
                    <a:pt x="15228" y="90989"/>
                  </a:lnTo>
                  <a:lnTo>
                    <a:pt x="13587" y="81749"/>
                  </a:lnTo>
                  <a:lnTo>
                    <a:pt x="11375" y="72068"/>
                  </a:lnTo>
                  <a:lnTo>
                    <a:pt x="9259" y="62266"/>
                  </a:lnTo>
                  <a:lnTo>
                    <a:pt x="8286" y="52750"/>
                  </a:lnTo>
                  <a:lnTo>
                    <a:pt x="8944" y="43721"/>
                  </a:lnTo>
                  <a:lnTo>
                    <a:pt x="11525" y="35350"/>
                  </a:lnTo>
                  <a:lnTo>
                    <a:pt x="16382" y="27873"/>
                  </a:lnTo>
                  <a:lnTo>
                    <a:pt x="23467" y="21329"/>
                  </a:lnTo>
                  <a:lnTo>
                    <a:pt x="32444" y="15764"/>
                  </a:lnTo>
                  <a:lnTo>
                    <a:pt x="42895" y="11316"/>
                  </a:lnTo>
                  <a:lnTo>
                    <a:pt x="54418" y="7951"/>
                  </a:lnTo>
                  <a:lnTo>
                    <a:pt x="66093" y="5498"/>
                  </a:lnTo>
                  <a:lnTo>
                    <a:pt x="77633" y="3495"/>
                  </a:lnTo>
                  <a:lnTo>
                    <a:pt x="90044" y="1763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7" name="Freeform 206"/>
            <p:cNvSpPr/>
            <p:nvPr/>
          </p:nvSpPr>
          <p:spPr>
            <a:xfrm>
              <a:off x="5290802" y="3568206"/>
              <a:ext cx="162960" cy="106240"/>
            </a:xfrm>
            <a:custGeom>
              <a:avLst/>
              <a:gdLst/>
              <a:ahLst/>
              <a:cxnLst/>
              <a:rect l="0" t="0" r="0" b="0"/>
              <a:pathLst>
                <a:path w="162960" h="106240">
                  <a:moveTo>
                    <a:pt x="89259" y="64125"/>
                  </a:moveTo>
                  <a:lnTo>
                    <a:pt x="89125" y="52457"/>
                  </a:lnTo>
                  <a:lnTo>
                    <a:pt x="87845" y="41968"/>
                  </a:lnTo>
                  <a:lnTo>
                    <a:pt x="85243" y="31680"/>
                  </a:lnTo>
                  <a:lnTo>
                    <a:pt x="81178" y="21897"/>
                  </a:lnTo>
                  <a:lnTo>
                    <a:pt x="75248" y="13499"/>
                  </a:lnTo>
                  <a:lnTo>
                    <a:pt x="67418" y="6878"/>
                  </a:lnTo>
                  <a:lnTo>
                    <a:pt x="58265" y="2272"/>
                  </a:lnTo>
                  <a:lnTo>
                    <a:pt x="48755" y="0"/>
                  </a:lnTo>
                  <a:lnTo>
                    <a:pt x="39483" y="4"/>
                  </a:lnTo>
                  <a:lnTo>
                    <a:pt x="30822" y="2261"/>
                  </a:lnTo>
                  <a:lnTo>
                    <a:pt x="23086" y="6958"/>
                  </a:lnTo>
                  <a:lnTo>
                    <a:pt x="16337" y="13966"/>
                  </a:lnTo>
                  <a:lnTo>
                    <a:pt x="10619" y="22905"/>
                  </a:lnTo>
                  <a:lnTo>
                    <a:pt x="6062" y="33337"/>
                  </a:lnTo>
                  <a:lnTo>
                    <a:pt x="2629" y="44860"/>
                  </a:lnTo>
                  <a:lnTo>
                    <a:pt x="474" y="56832"/>
                  </a:lnTo>
                  <a:lnTo>
                    <a:pt x="0" y="68400"/>
                  </a:lnTo>
                  <a:lnTo>
                    <a:pt x="1279" y="79124"/>
                  </a:lnTo>
                  <a:lnTo>
                    <a:pt x="4256" y="88458"/>
                  </a:lnTo>
                  <a:lnTo>
                    <a:pt x="8921" y="95598"/>
                  </a:lnTo>
                  <a:lnTo>
                    <a:pt x="15090" y="100318"/>
                  </a:lnTo>
                  <a:lnTo>
                    <a:pt x="22316" y="102709"/>
                  </a:lnTo>
                  <a:lnTo>
                    <a:pt x="29996" y="102892"/>
                  </a:lnTo>
                  <a:lnTo>
                    <a:pt x="37744" y="101164"/>
                  </a:lnTo>
                  <a:lnTo>
                    <a:pt x="45231" y="97753"/>
                  </a:lnTo>
                  <a:lnTo>
                    <a:pt x="52105" y="92733"/>
                  </a:lnTo>
                  <a:lnTo>
                    <a:pt x="58273" y="86322"/>
                  </a:lnTo>
                  <a:lnTo>
                    <a:pt x="64755" y="80044"/>
                  </a:lnTo>
                  <a:lnTo>
                    <a:pt x="72223" y="76473"/>
                  </a:lnTo>
                  <a:lnTo>
                    <a:pt x="79582" y="76528"/>
                  </a:lnTo>
                  <a:lnTo>
                    <a:pt x="86640" y="79690"/>
                  </a:lnTo>
                  <a:lnTo>
                    <a:pt x="93542" y="85138"/>
                  </a:lnTo>
                  <a:lnTo>
                    <a:pt x="100568" y="91533"/>
                  </a:lnTo>
                  <a:lnTo>
                    <a:pt x="108080" y="97144"/>
                  </a:lnTo>
                  <a:lnTo>
                    <a:pt x="116216" y="101099"/>
                  </a:lnTo>
                  <a:lnTo>
                    <a:pt x="124681" y="103449"/>
                  </a:lnTo>
                  <a:lnTo>
                    <a:pt x="133779" y="104997"/>
                  </a:lnTo>
                  <a:lnTo>
                    <a:pt x="145430" y="105868"/>
                  </a:lnTo>
                  <a:lnTo>
                    <a:pt x="162959" y="10623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8" name="Freeform 207"/>
            <p:cNvSpPr/>
            <p:nvPr/>
          </p:nvSpPr>
          <p:spPr>
            <a:xfrm>
              <a:off x="5455422" y="3570110"/>
              <a:ext cx="103625" cy="125393"/>
            </a:xfrm>
            <a:custGeom>
              <a:avLst/>
              <a:gdLst/>
              <a:ahLst/>
              <a:cxnLst/>
              <a:rect l="0" t="0" r="0" b="0"/>
              <a:pathLst>
                <a:path w="103625" h="125393">
                  <a:moveTo>
                    <a:pt x="8868" y="30636"/>
                  </a:moveTo>
                  <a:lnTo>
                    <a:pt x="8935" y="42371"/>
                  </a:lnTo>
                  <a:lnTo>
                    <a:pt x="9575" y="53500"/>
                  </a:lnTo>
                  <a:lnTo>
                    <a:pt x="10867" y="65098"/>
                  </a:lnTo>
                  <a:lnTo>
                    <a:pt x="12554" y="77259"/>
                  </a:lnTo>
                  <a:lnTo>
                    <a:pt x="14222" y="89919"/>
                  </a:lnTo>
                  <a:lnTo>
                    <a:pt x="15606" y="102899"/>
                  </a:lnTo>
                  <a:lnTo>
                    <a:pt x="15601" y="113413"/>
                  </a:lnTo>
                  <a:lnTo>
                    <a:pt x="13538" y="117297"/>
                  </a:lnTo>
                  <a:lnTo>
                    <a:pt x="10717" y="114476"/>
                  </a:lnTo>
                  <a:lnTo>
                    <a:pt x="7838" y="106841"/>
                  </a:lnTo>
                  <a:lnTo>
                    <a:pt x="5321" y="96329"/>
                  </a:lnTo>
                  <a:lnTo>
                    <a:pt x="3320" y="84225"/>
                  </a:lnTo>
                  <a:lnTo>
                    <a:pt x="1822" y="71258"/>
                  </a:lnTo>
                  <a:lnTo>
                    <a:pt x="743" y="57825"/>
                  </a:lnTo>
                  <a:lnTo>
                    <a:pt x="0" y="44154"/>
                  </a:lnTo>
                  <a:lnTo>
                    <a:pt x="163" y="31013"/>
                  </a:lnTo>
                  <a:lnTo>
                    <a:pt x="2394" y="19692"/>
                  </a:lnTo>
                  <a:lnTo>
                    <a:pt x="7152" y="10752"/>
                  </a:lnTo>
                  <a:lnTo>
                    <a:pt x="13942" y="4409"/>
                  </a:lnTo>
                  <a:lnTo>
                    <a:pt x="21720" y="884"/>
                  </a:lnTo>
                  <a:lnTo>
                    <a:pt x="29761" y="0"/>
                  </a:lnTo>
                  <a:lnTo>
                    <a:pt x="37733" y="1472"/>
                  </a:lnTo>
                  <a:lnTo>
                    <a:pt x="45524" y="5101"/>
                  </a:lnTo>
                  <a:lnTo>
                    <a:pt x="53122" y="10570"/>
                  </a:lnTo>
                  <a:lnTo>
                    <a:pt x="60390" y="17491"/>
                  </a:lnTo>
                  <a:lnTo>
                    <a:pt x="67059" y="25497"/>
                  </a:lnTo>
                  <a:lnTo>
                    <a:pt x="73027" y="34290"/>
                  </a:lnTo>
                  <a:lnTo>
                    <a:pt x="78191" y="43803"/>
                  </a:lnTo>
                  <a:lnTo>
                    <a:pt x="82361" y="54173"/>
                  </a:lnTo>
                  <a:lnTo>
                    <a:pt x="85540" y="65396"/>
                  </a:lnTo>
                  <a:lnTo>
                    <a:pt x="88066" y="76939"/>
                  </a:lnTo>
                  <a:lnTo>
                    <a:pt x="90870" y="89055"/>
                  </a:lnTo>
                  <a:lnTo>
                    <a:pt x="95318" y="103928"/>
                  </a:lnTo>
                  <a:lnTo>
                    <a:pt x="103624" y="12539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9" name="Freeform 208"/>
            <p:cNvSpPr/>
            <p:nvPr/>
          </p:nvSpPr>
          <p:spPr>
            <a:xfrm>
              <a:off x="5617415" y="3600746"/>
              <a:ext cx="80133" cy="108480"/>
            </a:xfrm>
            <a:custGeom>
              <a:avLst/>
              <a:gdLst/>
              <a:ahLst/>
              <a:cxnLst/>
              <a:rect l="0" t="0" r="0" b="0"/>
              <a:pathLst>
                <a:path w="80133" h="108480">
                  <a:moveTo>
                    <a:pt x="57444" y="0"/>
                  </a:moveTo>
                  <a:lnTo>
                    <a:pt x="48710" y="3001"/>
                  </a:lnTo>
                  <a:lnTo>
                    <a:pt x="41003" y="6423"/>
                  </a:lnTo>
                  <a:lnTo>
                    <a:pt x="33606" y="10623"/>
                  </a:lnTo>
                  <a:lnTo>
                    <a:pt x="26517" y="15697"/>
                  </a:lnTo>
                  <a:lnTo>
                    <a:pt x="19987" y="21826"/>
                  </a:lnTo>
                  <a:lnTo>
                    <a:pt x="14119" y="29015"/>
                  </a:lnTo>
                  <a:lnTo>
                    <a:pt x="9028" y="37274"/>
                  </a:lnTo>
                  <a:lnTo>
                    <a:pt x="4906" y="46718"/>
                  </a:lnTo>
                  <a:lnTo>
                    <a:pt x="1778" y="57278"/>
                  </a:lnTo>
                  <a:lnTo>
                    <a:pt x="0" y="68282"/>
                  </a:lnTo>
                  <a:lnTo>
                    <a:pt x="313" y="78594"/>
                  </a:lnTo>
                  <a:lnTo>
                    <a:pt x="2938" y="87630"/>
                  </a:lnTo>
                  <a:lnTo>
                    <a:pt x="7804" y="95169"/>
                  </a:lnTo>
                  <a:lnTo>
                    <a:pt x="14807" y="101089"/>
                  </a:lnTo>
                  <a:lnTo>
                    <a:pt x="23653" y="105500"/>
                  </a:lnTo>
                  <a:lnTo>
                    <a:pt x="33470" y="108174"/>
                  </a:lnTo>
                  <a:lnTo>
                    <a:pt x="42970" y="108479"/>
                  </a:lnTo>
                  <a:lnTo>
                    <a:pt x="51458" y="106280"/>
                  </a:lnTo>
                  <a:lnTo>
                    <a:pt x="58796" y="101873"/>
                  </a:lnTo>
                  <a:lnTo>
                    <a:pt x="65114" y="95712"/>
                  </a:lnTo>
                  <a:lnTo>
                    <a:pt x="70613" y="88236"/>
                  </a:lnTo>
                  <a:lnTo>
                    <a:pt x="75172" y="79813"/>
                  </a:lnTo>
                  <a:lnTo>
                    <a:pt x="78347" y="70723"/>
                  </a:lnTo>
                  <a:lnTo>
                    <a:pt x="80001" y="61170"/>
                  </a:lnTo>
                  <a:lnTo>
                    <a:pt x="80132" y="51300"/>
                  </a:lnTo>
                  <a:lnTo>
                    <a:pt x="78700" y="41215"/>
                  </a:lnTo>
                  <a:lnTo>
                    <a:pt x="75842" y="31003"/>
                  </a:lnTo>
                  <a:lnTo>
                    <a:pt x="71652" y="21365"/>
                  </a:lnTo>
                  <a:lnTo>
                    <a:pt x="66099" y="13563"/>
                  </a:lnTo>
                  <a:lnTo>
                    <a:pt x="59259" y="8129"/>
                  </a:lnTo>
                  <a:lnTo>
                    <a:pt x="51211" y="4187"/>
                  </a:lnTo>
                  <a:lnTo>
                    <a:pt x="40744" y="1589"/>
                  </a:lnTo>
                  <a:lnTo>
                    <a:pt x="25859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0" name="Freeform 209"/>
            <p:cNvSpPr/>
            <p:nvPr/>
          </p:nvSpPr>
          <p:spPr>
            <a:xfrm>
              <a:off x="5801202" y="3516518"/>
              <a:ext cx="10529" cy="178985"/>
            </a:xfrm>
            <a:custGeom>
              <a:avLst/>
              <a:gdLst/>
              <a:ahLst/>
              <a:cxnLst/>
              <a:rect l="0" t="0" r="0" b="0"/>
              <a:pathLst>
                <a:path w="10529" h="178985">
                  <a:moveTo>
                    <a:pt x="10528" y="0"/>
                  </a:moveTo>
                  <a:lnTo>
                    <a:pt x="7662" y="8868"/>
                  </a:lnTo>
                  <a:lnTo>
                    <a:pt x="5519" y="17855"/>
                  </a:lnTo>
                  <a:lnTo>
                    <a:pt x="3917" y="27850"/>
                  </a:lnTo>
                  <a:lnTo>
                    <a:pt x="2736" y="38831"/>
                  </a:lnTo>
                  <a:lnTo>
                    <a:pt x="1887" y="50642"/>
                  </a:lnTo>
                  <a:lnTo>
                    <a:pt x="1290" y="63101"/>
                  </a:lnTo>
                  <a:lnTo>
                    <a:pt x="876" y="76039"/>
                  </a:lnTo>
                  <a:lnTo>
                    <a:pt x="591" y="89320"/>
                  </a:lnTo>
                  <a:lnTo>
                    <a:pt x="398" y="102832"/>
                  </a:lnTo>
                  <a:lnTo>
                    <a:pt x="267" y="116281"/>
                  </a:lnTo>
                  <a:lnTo>
                    <a:pt x="164" y="130708"/>
                  </a:lnTo>
                  <a:lnTo>
                    <a:pt x="81" y="149618"/>
                  </a:lnTo>
                  <a:lnTo>
                    <a:pt x="0" y="1789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1" name="Freeform 210"/>
            <p:cNvSpPr/>
            <p:nvPr/>
          </p:nvSpPr>
          <p:spPr>
            <a:xfrm>
              <a:off x="5727503" y="3569160"/>
              <a:ext cx="136871" cy="21058"/>
            </a:xfrm>
            <a:custGeom>
              <a:avLst/>
              <a:gdLst/>
              <a:ahLst/>
              <a:cxnLst/>
              <a:rect l="0" t="0" r="0" b="0"/>
              <a:pathLst>
                <a:path w="136871" h="21058">
                  <a:moveTo>
                    <a:pt x="136870" y="21057"/>
                  </a:moveTo>
                  <a:lnTo>
                    <a:pt x="128002" y="18123"/>
                  </a:lnTo>
                  <a:lnTo>
                    <a:pt x="119015" y="15341"/>
                  </a:lnTo>
                  <a:lnTo>
                    <a:pt x="109020" y="12446"/>
                  </a:lnTo>
                  <a:lnTo>
                    <a:pt x="98039" y="9579"/>
                  </a:lnTo>
                  <a:lnTo>
                    <a:pt x="86227" y="7062"/>
                  </a:lnTo>
                  <a:lnTo>
                    <a:pt x="73778" y="5051"/>
                  </a:lnTo>
                  <a:lnTo>
                    <a:pt x="61082" y="3536"/>
                  </a:lnTo>
                  <a:lnTo>
                    <a:pt x="47257" y="2275"/>
                  </a:lnTo>
                  <a:lnTo>
                    <a:pt x="28858" y="116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2" name="Freeform 211"/>
            <p:cNvSpPr/>
            <p:nvPr/>
          </p:nvSpPr>
          <p:spPr>
            <a:xfrm>
              <a:off x="5864373" y="3442818"/>
              <a:ext cx="115814" cy="252685"/>
            </a:xfrm>
            <a:custGeom>
              <a:avLst/>
              <a:gdLst/>
              <a:ahLst/>
              <a:cxnLst/>
              <a:rect l="0" t="0" r="0" b="0"/>
              <a:pathLst>
                <a:path w="115814" h="252685">
                  <a:moveTo>
                    <a:pt x="0" y="0"/>
                  </a:moveTo>
                  <a:lnTo>
                    <a:pt x="66" y="14669"/>
                  </a:lnTo>
                  <a:lnTo>
                    <a:pt x="706" y="28580"/>
                  </a:lnTo>
                  <a:lnTo>
                    <a:pt x="2003" y="43078"/>
                  </a:lnTo>
                  <a:lnTo>
                    <a:pt x="3863" y="58279"/>
                  </a:lnTo>
                  <a:lnTo>
                    <a:pt x="6180" y="74104"/>
                  </a:lnTo>
                  <a:lnTo>
                    <a:pt x="8842" y="90420"/>
                  </a:lnTo>
                  <a:lnTo>
                    <a:pt x="11592" y="106938"/>
                  </a:lnTo>
                  <a:lnTo>
                    <a:pt x="14051" y="123246"/>
                  </a:lnTo>
                  <a:lnTo>
                    <a:pt x="16038" y="139131"/>
                  </a:lnTo>
                  <a:lnTo>
                    <a:pt x="17709" y="154407"/>
                  </a:lnTo>
                  <a:lnTo>
                    <a:pt x="19445" y="168825"/>
                  </a:lnTo>
                  <a:lnTo>
                    <a:pt x="21463" y="182343"/>
                  </a:lnTo>
                  <a:lnTo>
                    <a:pt x="23650" y="195237"/>
                  </a:lnTo>
                  <a:lnTo>
                    <a:pt x="25665" y="207975"/>
                  </a:lnTo>
                  <a:lnTo>
                    <a:pt x="27294" y="220776"/>
                  </a:lnTo>
                  <a:lnTo>
                    <a:pt x="27637" y="231179"/>
                  </a:lnTo>
                  <a:lnTo>
                    <a:pt x="26354" y="235414"/>
                  </a:lnTo>
                  <a:lnTo>
                    <a:pt x="24871" y="233635"/>
                  </a:lnTo>
                  <a:lnTo>
                    <a:pt x="23866" y="227696"/>
                  </a:lnTo>
                  <a:lnTo>
                    <a:pt x="23672" y="219405"/>
                  </a:lnTo>
                  <a:lnTo>
                    <a:pt x="24353" y="209921"/>
                  </a:lnTo>
                  <a:lnTo>
                    <a:pt x="26128" y="200193"/>
                  </a:lnTo>
                  <a:lnTo>
                    <a:pt x="29453" y="191145"/>
                  </a:lnTo>
                  <a:lnTo>
                    <a:pt x="34436" y="183197"/>
                  </a:lnTo>
                  <a:lnTo>
                    <a:pt x="40884" y="176678"/>
                  </a:lnTo>
                  <a:lnTo>
                    <a:pt x="48501" y="172034"/>
                  </a:lnTo>
                  <a:lnTo>
                    <a:pt x="56984" y="169323"/>
                  </a:lnTo>
                  <a:lnTo>
                    <a:pt x="65762" y="168617"/>
                  </a:lnTo>
                  <a:lnTo>
                    <a:pt x="74035" y="170178"/>
                  </a:lnTo>
                  <a:lnTo>
                    <a:pt x="81405" y="173930"/>
                  </a:lnTo>
                  <a:lnTo>
                    <a:pt x="87843" y="179531"/>
                  </a:lnTo>
                  <a:lnTo>
                    <a:pt x="93482" y="186568"/>
                  </a:lnTo>
                  <a:lnTo>
                    <a:pt x="98495" y="194663"/>
                  </a:lnTo>
                  <a:lnTo>
                    <a:pt x="102896" y="203441"/>
                  </a:lnTo>
                  <a:lnTo>
                    <a:pt x="106957" y="213597"/>
                  </a:lnTo>
                  <a:lnTo>
                    <a:pt x="111040" y="228253"/>
                  </a:lnTo>
                  <a:lnTo>
                    <a:pt x="115813" y="25268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3" name="Freeform 212"/>
            <p:cNvSpPr/>
            <p:nvPr/>
          </p:nvSpPr>
          <p:spPr>
            <a:xfrm>
              <a:off x="6001243" y="3569122"/>
              <a:ext cx="105286" cy="126881"/>
            </a:xfrm>
            <a:custGeom>
              <a:avLst/>
              <a:gdLst/>
              <a:ahLst/>
              <a:cxnLst/>
              <a:rect l="0" t="0" r="0" b="0"/>
              <a:pathLst>
                <a:path w="105286" h="126881">
                  <a:moveTo>
                    <a:pt x="0" y="105323"/>
                  </a:moveTo>
                  <a:lnTo>
                    <a:pt x="6002" y="99590"/>
                  </a:lnTo>
                  <a:lnTo>
                    <a:pt x="12847" y="95306"/>
                  </a:lnTo>
                  <a:lnTo>
                    <a:pt x="21235" y="92091"/>
                  </a:lnTo>
                  <a:lnTo>
                    <a:pt x="30862" y="89384"/>
                  </a:lnTo>
                  <a:lnTo>
                    <a:pt x="41176" y="86390"/>
                  </a:lnTo>
                  <a:lnTo>
                    <a:pt x="51775" y="82684"/>
                  </a:lnTo>
                  <a:lnTo>
                    <a:pt x="62127" y="78032"/>
                  </a:lnTo>
                  <a:lnTo>
                    <a:pt x="71531" y="72222"/>
                  </a:lnTo>
                  <a:lnTo>
                    <a:pt x="79687" y="65270"/>
                  </a:lnTo>
                  <a:lnTo>
                    <a:pt x="86330" y="57346"/>
                  </a:lnTo>
                  <a:lnTo>
                    <a:pt x="91050" y="48664"/>
                  </a:lnTo>
                  <a:lnTo>
                    <a:pt x="93808" y="39430"/>
                  </a:lnTo>
                  <a:lnTo>
                    <a:pt x="94543" y="30131"/>
                  </a:lnTo>
                  <a:lnTo>
                    <a:pt x="93000" y="21503"/>
                  </a:lnTo>
                  <a:lnTo>
                    <a:pt x="89261" y="13898"/>
                  </a:lnTo>
                  <a:lnTo>
                    <a:pt x="83668" y="7642"/>
                  </a:lnTo>
                  <a:lnTo>
                    <a:pt x="76635" y="3188"/>
                  </a:lnTo>
                  <a:lnTo>
                    <a:pt x="68548" y="611"/>
                  </a:lnTo>
                  <a:lnTo>
                    <a:pt x="60037" y="0"/>
                  </a:lnTo>
                  <a:lnTo>
                    <a:pt x="51944" y="1626"/>
                  </a:lnTo>
                  <a:lnTo>
                    <a:pt x="44693" y="5421"/>
                  </a:lnTo>
                  <a:lnTo>
                    <a:pt x="38336" y="11052"/>
                  </a:lnTo>
                  <a:lnTo>
                    <a:pt x="32751" y="18109"/>
                  </a:lnTo>
                  <a:lnTo>
                    <a:pt x="27774" y="26227"/>
                  </a:lnTo>
                  <a:lnTo>
                    <a:pt x="23412" y="35268"/>
                  </a:lnTo>
                  <a:lnTo>
                    <a:pt x="19845" y="45313"/>
                  </a:lnTo>
                  <a:lnTo>
                    <a:pt x="17117" y="56319"/>
                  </a:lnTo>
                  <a:lnTo>
                    <a:pt x="15454" y="67811"/>
                  </a:lnTo>
                  <a:lnTo>
                    <a:pt x="15318" y="78991"/>
                  </a:lnTo>
                  <a:lnTo>
                    <a:pt x="16828" y="89432"/>
                  </a:lnTo>
                  <a:lnTo>
                    <a:pt x="19962" y="98898"/>
                  </a:lnTo>
                  <a:lnTo>
                    <a:pt x="24732" y="107185"/>
                  </a:lnTo>
                  <a:lnTo>
                    <a:pt x="30977" y="114303"/>
                  </a:lnTo>
                  <a:lnTo>
                    <a:pt x="38424" y="120100"/>
                  </a:lnTo>
                  <a:lnTo>
                    <a:pt x="46783" y="124180"/>
                  </a:lnTo>
                  <a:lnTo>
                    <a:pt x="55802" y="126473"/>
                  </a:lnTo>
                  <a:lnTo>
                    <a:pt x="64956" y="126880"/>
                  </a:lnTo>
                  <a:lnTo>
                    <a:pt x="73488" y="125108"/>
                  </a:lnTo>
                  <a:lnTo>
                    <a:pt x="81060" y="121186"/>
                  </a:lnTo>
                  <a:lnTo>
                    <a:pt x="88268" y="115598"/>
                  </a:lnTo>
                  <a:lnTo>
                    <a:pt x="95892" y="107343"/>
                  </a:lnTo>
                  <a:lnTo>
                    <a:pt x="105285" y="9479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4" name="Freeform 213"/>
            <p:cNvSpPr/>
            <p:nvPr/>
          </p:nvSpPr>
          <p:spPr>
            <a:xfrm>
              <a:off x="6138114" y="3537575"/>
              <a:ext cx="115814" cy="166655"/>
            </a:xfrm>
            <a:custGeom>
              <a:avLst/>
              <a:gdLst/>
              <a:ahLst/>
              <a:cxnLst/>
              <a:rect l="0" t="0" r="0" b="0"/>
              <a:pathLst>
                <a:path w="115814" h="166655">
                  <a:moveTo>
                    <a:pt x="0" y="105285"/>
                  </a:moveTo>
                  <a:lnTo>
                    <a:pt x="2934" y="114086"/>
                  </a:lnTo>
                  <a:lnTo>
                    <a:pt x="5716" y="122433"/>
                  </a:lnTo>
                  <a:lnTo>
                    <a:pt x="8616" y="131132"/>
                  </a:lnTo>
                  <a:lnTo>
                    <a:pt x="11656" y="140252"/>
                  </a:lnTo>
                  <a:lnTo>
                    <a:pt x="14821" y="149748"/>
                  </a:lnTo>
                  <a:lnTo>
                    <a:pt x="18060" y="159456"/>
                  </a:lnTo>
                  <a:lnTo>
                    <a:pt x="20475" y="166355"/>
                  </a:lnTo>
                  <a:lnTo>
                    <a:pt x="21007" y="166654"/>
                  </a:lnTo>
                  <a:lnTo>
                    <a:pt x="20062" y="161303"/>
                  </a:lnTo>
                  <a:lnTo>
                    <a:pt x="18336" y="152128"/>
                  </a:lnTo>
                  <a:lnTo>
                    <a:pt x="16496" y="140717"/>
                  </a:lnTo>
                  <a:lnTo>
                    <a:pt x="14902" y="128095"/>
                  </a:lnTo>
                  <a:lnTo>
                    <a:pt x="13986" y="114993"/>
                  </a:lnTo>
                  <a:lnTo>
                    <a:pt x="14343" y="102023"/>
                  </a:lnTo>
                  <a:lnTo>
                    <a:pt x="16175" y="89479"/>
                  </a:lnTo>
                  <a:lnTo>
                    <a:pt x="19353" y="77574"/>
                  </a:lnTo>
                  <a:lnTo>
                    <a:pt x="23619" y="66560"/>
                  </a:lnTo>
                  <a:lnTo>
                    <a:pt x="28712" y="56484"/>
                  </a:lnTo>
                  <a:lnTo>
                    <a:pt x="34569" y="47392"/>
                  </a:lnTo>
                  <a:lnTo>
                    <a:pt x="41323" y="39421"/>
                  </a:lnTo>
                  <a:lnTo>
                    <a:pt x="48976" y="32538"/>
                  </a:lnTo>
                  <a:lnTo>
                    <a:pt x="57402" y="26574"/>
                  </a:lnTo>
                  <a:lnTo>
                    <a:pt x="66435" y="21326"/>
                  </a:lnTo>
                  <a:lnTo>
                    <a:pt x="75907" y="16611"/>
                  </a:lnTo>
                  <a:lnTo>
                    <a:pt x="85234" y="12429"/>
                  </a:lnTo>
                  <a:lnTo>
                    <a:pt x="94339" y="8546"/>
                  </a:lnTo>
                  <a:lnTo>
                    <a:pt x="104020" y="4616"/>
                  </a:lnTo>
                  <a:lnTo>
                    <a:pt x="115813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5" name="Freeform 214"/>
            <p:cNvSpPr/>
            <p:nvPr/>
          </p:nvSpPr>
          <p:spPr>
            <a:xfrm>
              <a:off x="6406384" y="3590089"/>
              <a:ext cx="142342" cy="105414"/>
            </a:xfrm>
            <a:custGeom>
              <a:avLst/>
              <a:gdLst/>
              <a:ahLst/>
              <a:cxnLst/>
              <a:rect l="0" t="0" r="0" b="0"/>
              <a:pathLst>
                <a:path w="142342" h="105414">
                  <a:moveTo>
                    <a:pt x="58113" y="63299"/>
                  </a:moveTo>
                  <a:lnTo>
                    <a:pt x="58046" y="51631"/>
                  </a:lnTo>
                  <a:lnTo>
                    <a:pt x="57407" y="41142"/>
                  </a:lnTo>
                  <a:lnTo>
                    <a:pt x="56096" y="30854"/>
                  </a:lnTo>
                  <a:lnTo>
                    <a:pt x="53717" y="21071"/>
                  </a:lnTo>
                  <a:lnTo>
                    <a:pt x="49456" y="12672"/>
                  </a:lnTo>
                  <a:lnTo>
                    <a:pt x="43044" y="6056"/>
                  </a:lnTo>
                  <a:lnTo>
                    <a:pt x="35162" y="1623"/>
                  </a:lnTo>
                  <a:lnTo>
                    <a:pt x="27110" y="0"/>
                  </a:lnTo>
                  <a:lnTo>
                    <a:pt x="19672" y="1253"/>
                  </a:lnTo>
                  <a:lnTo>
                    <a:pt x="13242" y="5162"/>
                  </a:lnTo>
                  <a:lnTo>
                    <a:pt x="8082" y="11507"/>
                  </a:lnTo>
                  <a:lnTo>
                    <a:pt x="4180" y="19913"/>
                  </a:lnTo>
                  <a:lnTo>
                    <a:pt x="1510" y="29772"/>
                  </a:lnTo>
                  <a:lnTo>
                    <a:pt x="145" y="40364"/>
                  </a:lnTo>
                  <a:lnTo>
                    <a:pt x="0" y="51217"/>
                  </a:lnTo>
                  <a:lnTo>
                    <a:pt x="1036" y="61940"/>
                  </a:lnTo>
                  <a:lnTo>
                    <a:pt x="3323" y="72140"/>
                  </a:lnTo>
                  <a:lnTo>
                    <a:pt x="6792" y="81648"/>
                  </a:lnTo>
                  <a:lnTo>
                    <a:pt x="11409" y="89846"/>
                  </a:lnTo>
                  <a:lnTo>
                    <a:pt x="17257" y="95618"/>
                  </a:lnTo>
                  <a:lnTo>
                    <a:pt x="24256" y="98561"/>
                  </a:lnTo>
                  <a:lnTo>
                    <a:pt x="31886" y="98588"/>
                  </a:lnTo>
                  <a:lnTo>
                    <a:pt x="39315" y="95573"/>
                  </a:lnTo>
                  <a:lnTo>
                    <a:pt x="46079" y="89766"/>
                  </a:lnTo>
                  <a:lnTo>
                    <a:pt x="51922" y="81667"/>
                  </a:lnTo>
                  <a:lnTo>
                    <a:pt x="56623" y="71814"/>
                  </a:lnTo>
                  <a:lnTo>
                    <a:pt x="60204" y="60711"/>
                  </a:lnTo>
                  <a:lnTo>
                    <a:pt x="63364" y="49917"/>
                  </a:lnTo>
                  <a:lnTo>
                    <a:pt x="67328" y="43127"/>
                  </a:lnTo>
                  <a:lnTo>
                    <a:pt x="72266" y="42259"/>
                  </a:lnTo>
                  <a:lnTo>
                    <a:pt x="77579" y="45502"/>
                  </a:lnTo>
                  <a:lnTo>
                    <a:pt x="83166" y="51144"/>
                  </a:lnTo>
                  <a:lnTo>
                    <a:pt x="89050" y="57944"/>
                  </a:lnTo>
                  <a:lnTo>
                    <a:pt x="95214" y="65189"/>
                  </a:lnTo>
                  <a:lnTo>
                    <a:pt x="101696" y="72437"/>
                  </a:lnTo>
                  <a:lnTo>
                    <a:pt x="109443" y="80154"/>
                  </a:lnTo>
                  <a:lnTo>
                    <a:pt x="121372" y="90125"/>
                  </a:lnTo>
                  <a:lnTo>
                    <a:pt x="142341" y="1054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6" name="Freeform 215"/>
            <p:cNvSpPr/>
            <p:nvPr/>
          </p:nvSpPr>
          <p:spPr>
            <a:xfrm>
              <a:off x="6567514" y="3462631"/>
              <a:ext cx="86497" cy="235483"/>
            </a:xfrm>
            <a:custGeom>
              <a:avLst/>
              <a:gdLst/>
              <a:ahLst/>
              <a:cxnLst/>
              <a:rect l="0" t="0" r="0" b="0"/>
              <a:pathLst>
                <a:path w="86497" h="235483">
                  <a:moveTo>
                    <a:pt x="65439" y="180229"/>
                  </a:moveTo>
                  <a:lnTo>
                    <a:pt x="65238" y="168695"/>
                  </a:lnTo>
                  <a:lnTo>
                    <a:pt x="63317" y="159487"/>
                  </a:lnTo>
                  <a:lnTo>
                    <a:pt x="59432" y="151791"/>
                  </a:lnTo>
                  <a:lnTo>
                    <a:pt x="54026" y="145728"/>
                  </a:lnTo>
                  <a:lnTo>
                    <a:pt x="47725" y="141962"/>
                  </a:lnTo>
                  <a:lnTo>
                    <a:pt x="40984" y="140670"/>
                  </a:lnTo>
                  <a:lnTo>
                    <a:pt x="34211" y="141738"/>
                  </a:lnTo>
                  <a:lnTo>
                    <a:pt x="27835" y="145032"/>
                  </a:lnTo>
                  <a:lnTo>
                    <a:pt x="22038" y="150244"/>
                  </a:lnTo>
                  <a:lnTo>
                    <a:pt x="16809" y="156978"/>
                  </a:lnTo>
                  <a:lnTo>
                    <a:pt x="12057" y="164851"/>
                  </a:lnTo>
                  <a:lnTo>
                    <a:pt x="7680" y="173551"/>
                  </a:lnTo>
                  <a:lnTo>
                    <a:pt x="3908" y="183000"/>
                  </a:lnTo>
                  <a:lnTo>
                    <a:pt x="1278" y="193327"/>
                  </a:lnTo>
                  <a:lnTo>
                    <a:pt x="0" y="204512"/>
                  </a:lnTo>
                  <a:lnTo>
                    <a:pt x="295" y="215615"/>
                  </a:lnTo>
                  <a:lnTo>
                    <a:pt x="2546" y="224939"/>
                  </a:lnTo>
                  <a:lnTo>
                    <a:pt x="6763" y="231670"/>
                  </a:lnTo>
                  <a:lnTo>
                    <a:pt x="12511" y="235354"/>
                  </a:lnTo>
                  <a:lnTo>
                    <a:pt x="19116" y="235482"/>
                  </a:lnTo>
                  <a:lnTo>
                    <a:pt x="26103" y="232158"/>
                  </a:lnTo>
                  <a:lnTo>
                    <a:pt x="33061" y="226079"/>
                  </a:lnTo>
                  <a:lnTo>
                    <a:pt x="39571" y="218205"/>
                  </a:lnTo>
                  <a:lnTo>
                    <a:pt x="45463" y="209254"/>
                  </a:lnTo>
                  <a:lnTo>
                    <a:pt x="50757" y="199506"/>
                  </a:lnTo>
                  <a:lnTo>
                    <a:pt x="55555" y="188914"/>
                  </a:lnTo>
                  <a:lnTo>
                    <a:pt x="59967" y="177492"/>
                  </a:lnTo>
                  <a:lnTo>
                    <a:pt x="63933" y="165195"/>
                  </a:lnTo>
                  <a:lnTo>
                    <a:pt x="67226" y="151869"/>
                  </a:lnTo>
                  <a:lnTo>
                    <a:pt x="69776" y="137531"/>
                  </a:lnTo>
                  <a:lnTo>
                    <a:pt x="71658" y="122493"/>
                  </a:lnTo>
                  <a:lnTo>
                    <a:pt x="73005" y="107253"/>
                  </a:lnTo>
                  <a:lnTo>
                    <a:pt x="73948" y="92114"/>
                  </a:lnTo>
                  <a:lnTo>
                    <a:pt x="74599" y="77187"/>
                  </a:lnTo>
                  <a:lnTo>
                    <a:pt x="75044" y="62478"/>
                  </a:lnTo>
                  <a:lnTo>
                    <a:pt x="75338" y="47963"/>
                  </a:lnTo>
                  <a:lnTo>
                    <a:pt x="75196" y="33927"/>
                  </a:lnTo>
                  <a:lnTo>
                    <a:pt x="74037" y="20947"/>
                  </a:lnTo>
                  <a:lnTo>
                    <a:pt x="71619" y="9322"/>
                  </a:lnTo>
                  <a:lnTo>
                    <a:pt x="67871" y="1422"/>
                  </a:lnTo>
                  <a:lnTo>
                    <a:pt x="63833" y="0"/>
                  </a:lnTo>
                  <a:lnTo>
                    <a:pt x="61301" y="3751"/>
                  </a:lnTo>
                  <a:lnTo>
                    <a:pt x="60483" y="11005"/>
                  </a:lnTo>
                  <a:lnTo>
                    <a:pt x="60848" y="20566"/>
                  </a:lnTo>
                  <a:lnTo>
                    <a:pt x="61695" y="31647"/>
                  </a:lnTo>
                  <a:lnTo>
                    <a:pt x="62595" y="43727"/>
                  </a:lnTo>
                  <a:lnTo>
                    <a:pt x="63369" y="56465"/>
                  </a:lnTo>
                  <a:lnTo>
                    <a:pt x="63972" y="69641"/>
                  </a:lnTo>
                  <a:lnTo>
                    <a:pt x="64424" y="83101"/>
                  </a:lnTo>
                  <a:lnTo>
                    <a:pt x="64916" y="96584"/>
                  </a:lnTo>
                  <a:lnTo>
                    <a:pt x="65788" y="109720"/>
                  </a:lnTo>
                  <a:lnTo>
                    <a:pt x="67194" y="122335"/>
                  </a:lnTo>
                  <a:lnTo>
                    <a:pt x="69125" y="134435"/>
                  </a:lnTo>
                  <a:lnTo>
                    <a:pt x="71493" y="146102"/>
                  </a:lnTo>
                  <a:lnTo>
                    <a:pt x="74193" y="157429"/>
                  </a:lnTo>
                  <a:lnTo>
                    <a:pt x="76982" y="168438"/>
                  </a:lnTo>
                  <a:lnTo>
                    <a:pt x="79763" y="180360"/>
                  </a:lnTo>
                  <a:lnTo>
                    <a:pt x="82776" y="196480"/>
                  </a:lnTo>
                  <a:lnTo>
                    <a:pt x="86496" y="22234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7" name="Freeform 216"/>
            <p:cNvSpPr/>
            <p:nvPr/>
          </p:nvSpPr>
          <p:spPr>
            <a:xfrm>
              <a:off x="6738238" y="3569160"/>
              <a:ext cx="94758" cy="124078"/>
            </a:xfrm>
            <a:custGeom>
              <a:avLst/>
              <a:gdLst/>
              <a:ahLst/>
              <a:cxnLst/>
              <a:rect l="0" t="0" r="0" b="0"/>
              <a:pathLst>
                <a:path w="94758" h="124078">
                  <a:moveTo>
                    <a:pt x="0" y="0"/>
                  </a:moveTo>
                  <a:lnTo>
                    <a:pt x="2934" y="11669"/>
                  </a:lnTo>
                  <a:lnTo>
                    <a:pt x="5716" y="22157"/>
                  </a:lnTo>
                  <a:lnTo>
                    <a:pt x="8616" y="32463"/>
                  </a:lnTo>
                  <a:lnTo>
                    <a:pt x="11656" y="42938"/>
                  </a:lnTo>
                  <a:lnTo>
                    <a:pt x="14821" y="53930"/>
                  </a:lnTo>
                  <a:lnTo>
                    <a:pt x="18086" y="65568"/>
                  </a:lnTo>
                  <a:lnTo>
                    <a:pt x="21423" y="77649"/>
                  </a:lnTo>
                  <a:lnTo>
                    <a:pt x="24815" y="89755"/>
                  </a:lnTo>
                  <a:lnTo>
                    <a:pt x="28248" y="101615"/>
                  </a:lnTo>
                  <a:lnTo>
                    <a:pt x="31899" y="112332"/>
                  </a:lnTo>
                  <a:lnTo>
                    <a:pt x="36860" y="120165"/>
                  </a:lnTo>
                  <a:lnTo>
                    <a:pt x="43330" y="124059"/>
                  </a:lnTo>
                  <a:lnTo>
                    <a:pt x="49611" y="124077"/>
                  </a:lnTo>
                  <a:lnTo>
                    <a:pt x="55191" y="120972"/>
                  </a:lnTo>
                  <a:lnTo>
                    <a:pt x="59979" y="115405"/>
                  </a:lnTo>
                  <a:lnTo>
                    <a:pt x="63829" y="107734"/>
                  </a:lnTo>
                  <a:lnTo>
                    <a:pt x="66759" y="98335"/>
                  </a:lnTo>
                  <a:lnTo>
                    <a:pt x="69065" y="87760"/>
                  </a:lnTo>
                  <a:lnTo>
                    <a:pt x="71227" y="76664"/>
                  </a:lnTo>
                  <a:lnTo>
                    <a:pt x="73536" y="65467"/>
                  </a:lnTo>
                  <a:lnTo>
                    <a:pt x="76125" y="54609"/>
                  </a:lnTo>
                  <a:lnTo>
                    <a:pt x="79428" y="43484"/>
                  </a:lnTo>
                  <a:lnTo>
                    <a:pt x="84857" y="30001"/>
                  </a:lnTo>
                  <a:lnTo>
                    <a:pt x="94757" y="105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8" name="Freeform 217"/>
            <p:cNvSpPr/>
            <p:nvPr/>
          </p:nvSpPr>
          <p:spPr>
            <a:xfrm>
              <a:off x="6886131" y="3572286"/>
              <a:ext cx="65485" cy="144274"/>
            </a:xfrm>
            <a:custGeom>
              <a:avLst/>
              <a:gdLst/>
              <a:ahLst/>
              <a:cxnLst/>
              <a:rect l="0" t="0" r="0" b="0"/>
              <a:pathLst>
                <a:path w="65485" h="144274">
                  <a:moveTo>
                    <a:pt x="10034" y="81102"/>
                  </a:moveTo>
                  <a:lnTo>
                    <a:pt x="21636" y="78102"/>
                  </a:lnTo>
                  <a:lnTo>
                    <a:pt x="31484" y="74679"/>
                  </a:lnTo>
                  <a:lnTo>
                    <a:pt x="40481" y="70473"/>
                  </a:lnTo>
                  <a:lnTo>
                    <a:pt x="48576" y="65228"/>
                  </a:lnTo>
                  <a:lnTo>
                    <a:pt x="55306" y="58450"/>
                  </a:lnTo>
                  <a:lnTo>
                    <a:pt x="60513" y="50022"/>
                  </a:lnTo>
                  <a:lnTo>
                    <a:pt x="64023" y="40455"/>
                  </a:lnTo>
                  <a:lnTo>
                    <a:pt x="65484" y="30660"/>
                  </a:lnTo>
                  <a:lnTo>
                    <a:pt x="64905" y="21205"/>
                  </a:lnTo>
                  <a:lnTo>
                    <a:pt x="62416" y="12759"/>
                  </a:lnTo>
                  <a:lnTo>
                    <a:pt x="58086" y="6231"/>
                  </a:lnTo>
                  <a:lnTo>
                    <a:pt x="52150" y="1933"/>
                  </a:lnTo>
                  <a:lnTo>
                    <a:pt x="45252" y="0"/>
                  </a:lnTo>
                  <a:lnTo>
                    <a:pt x="38325" y="657"/>
                  </a:lnTo>
                  <a:lnTo>
                    <a:pt x="31891" y="3768"/>
                  </a:lnTo>
                  <a:lnTo>
                    <a:pt x="25932" y="9089"/>
                  </a:lnTo>
                  <a:lnTo>
                    <a:pt x="20088" y="16465"/>
                  </a:lnTo>
                  <a:lnTo>
                    <a:pt x="14133" y="25601"/>
                  </a:lnTo>
                  <a:lnTo>
                    <a:pt x="8472" y="35968"/>
                  </a:lnTo>
                  <a:lnTo>
                    <a:pt x="4028" y="46910"/>
                  </a:lnTo>
                  <a:lnTo>
                    <a:pt x="1222" y="58009"/>
                  </a:lnTo>
                  <a:lnTo>
                    <a:pt x="0" y="69240"/>
                  </a:lnTo>
                  <a:lnTo>
                    <a:pt x="94" y="80845"/>
                  </a:lnTo>
                  <a:lnTo>
                    <a:pt x="1203" y="92937"/>
                  </a:lnTo>
                  <a:lnTo>
                    <a:pt x="3389" y="105007"/>
                  </a:lnTo>
                  <a:lnTo>
                    <a:pt x="7049" y="116053"/>
                  </a:lnTo>
                  <a:lnTo>
                    <a:pt x="12282" y="125584"/>
                  </a:lnTo>
                  <a:lnTo>
                    <a:pt x="18829" y="133280"/>
                  </a:lnTo>
                  <a:lnTo>
                    <a:pt x="27097" y="139390"/>
                  </a:lnTo>
                  <a:lnTo>
                    <a:pt x="40049" y="143327"/>
                  </a:lnTo>
                  <a:lnTo>
                    <a:pt x="62677" y="14427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9" name="Freeform 218"/>
            <p:cNvSpPr/>
            <p:nvPr/>
          </p:nvSpPr>
          <p:spPr>
            <a:xfrm>
              <a:off x="7022507" y="3569160"/>
              <a:ext cx="63173" cy="117424"/>
            </a:xfrm>
            <a:custGeom>
              <a:avLst/>
              <a:gdLst/>
              <a:ahLst/>
              <a:cxnLst/>
              <a:rect l="0" t="0" r="0" b="0"/>
              <a:pathLst>
                <a:path w="63173" h="117424">
                  <a:moveTo>
                    <a:pt x="0" y="73700"/>
                  </a:moveTo>
                  <a:lnTo>
                    <a:pt x="68" y="85435"/>
                  </a:lnTo>
                  <a:lnTo>
                    <a:pt x="708" y="96564"/>
                  </a:lnTo>
                  <a:lnTo>
                    <a:pt x="1981" y="108060"/>
                  </a:lnTo>
                  <a:lnTo>
                    <a:pt x="2965" y="116415"/>
                  </a:lnTo>
                  <a:lnTo>
                    <a:pt x="2837" y="117423"/>
                  </a:lnTo>
                  <a:lnTo>
                    <a:pt x="2278" y="112875"/>
                  </a:lnTo>
                  <a:lnTo>
                    <a:pt x="1699" y="104836"/>
                  </a:lnTo>
                  <a:lnTo>
                    <a:pt x="1220" y="94627"/>
                  </a:lnTo>
                  <a:lnTo>
                    <a:pt x="865" y="83065"/>
                  </a:lnTo>
                  <a:lnTo>
                    <a:pt x="945" y="70975"/>
                  </a:lnTo>
                  <a:lnTo>
                    <a:pt x="2055" y="59280"/>
                  </a:lnTo>
                  <a:lnTo>
                    <a:pt x="4436" y="48441"/>
                  </a:lnTo>
                  <a:lnTo>
                    <a:pt x="8171" y="38680"/>
                  </a:lnTo>
                  <a:lnTo>
                    <a:pt x="13352" y="30183"/>
                  </a:lnTo>
                  <a:lnTo>
                    <a:pt x="19867" y="22913"/>
                  </a:lnTo>
                  <a:lnTo>
                    <a:pt x="27216" y="16824"/>
                  </a:lnTo>
                  <a:lnTo>
                    <a:pt x="35433" y="11364"/>
                  </a:lnTo>
                  <a:lnTo>
                    <a:pt x="46353" y="6048"/>
                  </a:lnTo>
                  <a:lnTo>
                    <a:pt x="63172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0" name="Freeform 219"/>
            <p:cNvSpPr/>
            <p:nvPr/>
          </p:nvSpPr>
          <p:spPr>
            <a:xfrm>
              <a:off x="7162091" y="3442818"/>
              <a:ext cx="149397" cy="305149"/>
            </a:xfrm>
            <a:custGeom>
              <a:avLst/>
              <a:gdLst/>
              <a:ahLst/>
              <a:cxnLst/>
              <a:rect l="0" t="0" r="0" b="0"/>
              <a:pathLst>
                <a:path w="149397" h="305149">
                  <a:moveTo>
                    <a:pt x="7816" y="0"/>
                  </a:moveTo>
                  <a:lnTo>
                    <a:pt x="4949" y="8936"/>
                  </a:lnTo>
                  <a:lnTo>
                    <a:pt x="2807" y="18562"/>
                  </a:lnTo>
                  <a:lnTo>
                    <a:pt x="1208" y="29850"/>
                  </a:lnTo>
                  <a:lnTo>
                    <a:pt x="201" y="42518"/>
                  </a:lnTo>
                  <a:lnTo>
                    <a:pt x="0" y="55997"/>
                  </a:lnTo>
                  <a:lnTo>
                    <a:pt x="656" y="69864"/>
                  </a:lnTo>
                  <a:lnTo>
                    <a:pt x="2067" y="83727"/>
                  </a:lnTo>
                  <a:lnTo>
                    <a:pt x="4080" y="97170"/>
                  </a:lnTo>
                  <a:lnTo>
                    <a:pt x="6538" y="110023"/>
                  </a:lnTo>
                  <a:lnTo>
                    <a:pt x="9153" y="122464"/>
                  </a:lnTo>
                  <a:lnTo>
                    <a:pt x="11521" y="134898"/>
                  </a:lnTo>
                  <a:lnTo>
                    <a:pt x="13443" y="147565"/>
                  </a:lnTo>
                  <a:lnTo>
                    <a:pt x="14901" y="160534"/>
                  </a:lnTo>
                  <a:lnTo>
                    <a:pt x="15960" y="173780"/>
                  </a:lnTo>
                  <a:lnTo>
                    <a:pt x="16712" y="187252"/>
                  </a:lnTo>
                  <a:lnTo>
                    <a:pt x="17235" y="200892"/>
                  </a:lnTo>
                  <a:lnTo>
                    <a:pt x="17594" y="214656"/>
                  </a:lnTo>
                  <a:lnTo>
                    <a:pt x="17845" y="228413"/>
                  </a:lnTo>
                  <a:lnTo>
                    <a:pt x="18193" y="238844"/>
                  </a:lnTo>
                  <a:lnTo>
                    <a:pt x="18974" y="242081"/>
                  </a:lnTo>
                  <a:lnTo>
                    <a:pt x="20310" y="239826"/>
                  </a:lnTo>
                  <a:lnTo>
                    <a:pt x="22185" y="234057"/>
                  </a:lnTo>
                  <a:lnTo>
                    <a:pt x="24509" y="225848"/>
                  </a:lnTo>
                  <a:lnTo>
                    <a:pt x="27184" y="215890"/>
                  </a:lnTo>
                  <a:lnTo>
                    <a:pt x="30284" y="205008"/>
                  </a:lnTo>
                  <a:lnTo>
                    <a:pt x="34042" y="194191"/>
                  </a:lnTo>
                  <a:lnTo>
                    <a:pt x="38536" y="183980"/>
                  </a:lnTo>
                  <a:lnTo>
                    <a:pt x="43860" y="174994"/>
                  </a:lnTo>
                  <a:lnTo>
                    <a:pt x="50190" y="168089"/>
                  </a:lnTo>
                  <a:lnTo>
                    <a:pt x="57521" y="163528"/>
                  </a:lnTo>
                  <a:lnTo>
                    <a:pt x="65546" y="161244"/>
                  </a:lnTo>
                  <a:lnTo>
                    <a:pt x="73769" y="161132"/>
                  </a:lnTo>
                  <a:lnTo>
                    <a:pt x="81895" y="162903"/>
                  </a:lnTo>
                  <a:lnTo>
                    <a:pt x="89977" y="166172"/>
                  </a:lnTo>
                  <a:lnTo>
                    <a:pt x="98316" y="170566"/>
                  </a:lnTo>
                  <a:lnTo>
                    <a:pt x="107065" y="175777"/>
                  </a:lnTo>
                  <a:lnTo>
                    <a:pt x="115908" y="181730"/>
                  </a:lnTo>
                  <a:lnTo>
                    <a:pt x="124165" y="188556"/>
                  </a:lnTo>
                  <a:lnTo>
                    <a:pt x="131493" y="196264"/>
                  </a:lnTo>
                  <a:lnTo>
                    <a:pt x="137717" y="204899"/>
                  </a:lnTo>
                  <a:lnTo>
                    <a:pt x="142674" y="214606"/>
                  </a:lnTo>
                  <a:lnTo>
                    <a:pt x="146403" y="225358"/>
                  </a:lnTo>
                  <a:lnTo>
                    <a:pt x="148772" y="236833"/>
                  </a:lnTo>
                  <a:lnTo>
                    <a:pt x="149396" y="248528"/>
                  </a:lnTo>
                  <a:lnTo>
                    <a:pt x="148217" y="260123"/>
                  </a:lnTo>
                  <a:lnTo>
                    <a:pt x="145138" y="271178"/>
                  </a:lnTo>
                  <a:lnTo>
                    <a:pt x="139873" y="281069"/>
                  </a:lnTo>
                  <a:lnTo>
                    <a:pt x="132481" y="289561"/>
                  </a:lnTo>
                  <a:lnTo>
                    <a:pt x="123451" y="296431"/>
                  </a:lnTo>
                  <a:lnTo>
                    <a:pt x="113490" y="301304"/>
                  </a:lnTo>
                  <a:lnTo>
                    <a:pt x="103097" y="304171"/>
                  </a:lnTo>
                  <a:lnTo>
                    <a:pt x="92699" y="305148"/>
                  </a:lnTo>
                  <a:lnTo>
                    <a:pt x="82724" y="304301"/>
                  </a:lnTo>
                  <a:lnTo>
                    <a:pt x="73353" y="301846"/>
                  </a:lnTo>
                  <a:lnTo>
                    <a:pt x="64570" y="298100"/>
                  </a:lnTo>
                  <a:lnTo>
                    <a:pt x="56276" y="293378"/>
                  </a:lnTo>
                  <a:lnTo>
                    <a:pt x="48364" y="287946"/>
                  </a:lnTo>
                  <a:lnTo>
                    <a:pt x="40840" y="281934"/>
                  </a:lnTo>
                  <a:lnTo>
                    <a:pt x="32993" y="274539"/>
                  </a:lnTo>
                  <a:lnTo>
                    <a:pt x="23013" y="262882"/>
                  </a:lnTo>
                  <a:lnTo>
                    <a:pt x="7816" y="2421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1" name="Freeform 220"/>
            <p:cNvSpPr/>
            <p:nvPr/>
          </p:nvSpPr>
          <p:spPr>
            <a:xfrm>
              <a:off x="7391005" y="3737616"/>
              <a:ext cx="1" cy="31587"/>
            </a:xfrm>
            <a:custGeom>
              <a:avLst/>
              <a:gdLst/>
              <a:ahLst/>
              <a:cxnLst/>
              <a:rect l="0" t="0" r="0" b="0"/>
              <a:pathLst>
                <a:path w="1" h="31587">
                  <a:moveTo>
                    <a:pt x="0" y="0"/>
                  </a:move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30" name="Group 229"/>
          <p:cNvGrpSpPr/>
          <p:nvPr/>
        </p:nvGrpSpPr>
        <p:grpSpPr>
          <a:xfrm>
            <a:off x="1990297" y="4358798"/>
            <a:ext cx="515486" cy="395165"/>
            <a:chOff x="1990297" y="4358798"/>
            <a:chExt cx="515486" cy="395165"/>
          </a:xfrm>
        </p:grpSpPr>
        <p:sp>
          <p:nvSpPr>
            <p:cNvPr id="223" name="Freeform 222"/>
            <p:cNvSpPr/>
            <p:nvPr/>
          </p:nvSpPr>
          <p:spPr>
            <a:xfrm>
              <a:off x="1990297" y="4432497"/>
              <a:ext cx="199631" cy="321466"/>
            </a:xfrm>
            <a:custGeom>
              <a:avLst/>
              <a:gdLst/>
              <a:ahLst/>
              <a:cxnLst/>
              <a:rect l="0" t="0" r="0" b="0"/>
              <a:pathLst>
                <a:path w="199631" h="321466">
                  <a:moveTo>
                    <a:pt x="20646" y="0"/>
                  </a:moveTo>
                  <a:lnTo>
                    <a:pt x="17779" y="11735"/>
                  </a:lnTo>
                  <a:lnTo>
                    <a:pt x="15637" y="22864"/>
                  </a:lnTo>
                  <a:lnTo>
                    <a:pt x="14034" y="34462"/>
                  </a:lnTo>
                  <a:lnTo>
                    <a:pt x="12853" y="46624"/>
                  </a:lnTo>
                  <a:lnTo>
                    <a:pt x="12005" y="59283"/>
                  </a:lnTo>
                  <a:lnTo>
                    <a:pt x="11403" y="72335"/>
                  </a:lnTo>
                  <a:lnTo>
                    <a:pt x="10815" y="85514"/>
                  </a:lnTo>
                  <a:lnTo>
                    <a:pt x="9883" y="98431"/>
                  </a:lnTo>
                  <a:lnTo>
                    <a:pt x="8441" y="110897"/>
                  </a:lnTo>
                  <a:lnTo>
                    <a:pt x="6657" y="123064"/>
                  </a:lnTo>
                  <a:lnTo>
                    <a:pt x="4921" y="135306"/>
                  </a:lnTo>
                  <a:lnTo>
                    <a:pt x="3459" y="147847"/>
                  </a:lnTo>
                  <a:lnTo>
                    <a:pt x="2326" y="160898"/>
                  </a:lnTo>
                  <a:lnTo>
                    <a:pt x="1492" y="174731"/>
                  </a:lnTo>
                  <a:lnTo>
                    <a:pt x="896" y="189415"/>
                  </a:lnTo>
                  <a:lnTo>
                    <a:pt x="479" y="204853"/>
                  </a:lnTo>
                  <a:lnTo>
                    <a:pt x="192" y="220894"/>
                  </a:lnTo>
                  <a:lnTo>
                    <a:pt x="0" y="237379"/>
                  </a:lnTo>
                  <a:lnTo>
                    <a:pt x="39" y="253855"/>
                  </a:lnTo>
                  <a:lnTo>
                    <a:pt x="598" y="269609"/>
                  </a:lnTo>
                  <a:lnTo>
                    <a:pt x="1799" y="284294"/>
                  </a:lnTo>
                  <a:lnTo>
                    <a:pt x="3930" y="297272"/>
                  </a:lnTo>
                  <a:lnTo>
                    <a:pt x="7496" y="307480"/>
                  </a:lnTo>
                  <a:lnTo>
                    <a:pt x="12640" y="314599"/>
                  </a:lnTo>
                  <a:lnTo>
                    <a:pt x="19197" y="318939"/>
                  </a:lnTo>
                  <a:lnTo>
                    <a:pt x="26887" y="321045"/>
                  </a:lnTo>
                  <a:lnTo>
                    <a:pt x="35427" y="321465"/>
                  </a:lnTo>
                  <a:lnTo>
                    <a:pt x="44584" y="320500"/>
                  </a:lnTo>
                  <a:lnTo>
                    <a:pt x="54174" y="318199"/>
                  </a:lnTo>
                  <a:lnTo>
                    <a:pt x="64071" y="314702"/>
                  </a:lnTo>
                  <a:lnTo>
                    <a:pt x="74342" y="310392"/>
                  </a:lnTo>
                  <a:lnTo>
                    <a:pt x="85229" y="305807"/>
                  </a:lnTo>
                  <a:lnTo>
                    <a:pt x="96817" y="301285"/>
                  </a:lnTo>
                  <a:lnTo>
                    <a:pt x="109040" y="297113"/>
                  </a:lnTo>
                  <a:lnTo>
                    <a:pt x="121778" y="293617"/>
                  </a:lnTo>
                  <a:lnTo>
                    <a:pt x="134891" y="290898"/>
                  </a:lnTo>
                  <a:lnTo>
                    <a:pt x="147857" y="288881"/>
                  </a:lnTo>
                  <a:lnTo>
                    <a:pt x="161157" y="287219"/>
                  </a:lnTo>
                  <a:lnTo>
                    <a:pt x="177077" y="285766"/>
                  </a:lnTo>
                  <a:lnTo>
                    <a:pt x="199630" y="28427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4" name="Freeform 223"/>
            <p:cNvSpPr/>
            <p:nvPr/>
          </p:nvSpPr>
          <p:spPr>
            <a:xfrm>
              <a:off x="2010943" y="4537782"/>
              <a:ext cx="115814" cy="31586"/>
            </a:xfrm>
            <a:custGeom>
              <a:avLst/>
              <a:gdLst/>
              <a:ahLst/>
              <a:cxnLst/>
              <a:rect l="0" t="0" r="0" b="0"/>
              <a:pathLst>
                <a:path w="115814" h="31586">
                  <a:moveTo>
                    <a:pt x="115813" y="0"/>
                  </a:moveTo>
                  <a:lnTo>
                    <a:pt x="104145" y="2934"/>
                  </a:lnTo>
                  <a:lnTo>
                    <a:pt x="93656" y="5716"/>
                  </a:lnTo>
                  <a:lnTo>
                    <a:pt x="83350" y="8616"/>
                  </a:lnTo>
                  <a:lnTo>
                    <a:pt x="72876" y="11656"/>
                  </a:lnTo>
                  <a:lnTo>
                    <a:pt x="61884" y="14821"/>
                  </a:lnTo>
                  <a:lnTo>
                    <a:pt x="50259" y="18081"/>
                  </a:lnTo>
                  <a:lnTo>
                    <a:pt x="38652" y="21257"/>
                  </a:lnTo>
                  <a:lnTo>
                    <a:pt x="27232" y="24346"/>
                  </a:lnTo>
                  <a:lnTo>
                    <a:pt x="14995" y="27614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5" name="Freeform 224"/>
            <p:cNvSpPr/>
            <p:nvPr/>
          </p:nvSpPr>
          <p:spPr>
            <a:xfrm>
              <a:off x="2000414" y="4358798"/>
              <a:ext cx="178986" cy="52643"/>
            </a:xfrm>
            <a:custGeom>
              <a:avLst/>
              <a:gdLst/>
              <a:ahLst/>
              <a:cxnLst/>
              <a:rect l="0" t="0" r="0" b="0"/>
              <a:pathLst>
                <a:path w="178986" h="52643">
                  <a:moveTo>
                    <a:pt x="178985" y="0"/>
                  </a:moveTo>
                  <a:lnTo>
                    <a:pt x="170183" y="2934"/>
                  </a:lnTo>
                  <a:lnTo>
                    <a:pt x="161836" y="5716"/>
                  </a:lnTo>
                  <a:lnTo>
                    <a:pt x="153138" y="8616"/>
                  </a:lnTo>
                  <a:lnTo>
                    <a:pt x="144017" y="11655"/>
                  </a:lnTo>
                  <a:lnTo>
                    <a:pt x="134522" y="14821"/>
                  </a:lnTo>
                  <a:lnTo>
                    <a:pt x="124730" y="18085"/>
                  </a:lnTo>
                  <a:lnTo>
                    <a:pt x="114716" y="21423"/>
                  </a:lnTo>
                  <a:lnTo>
                    <a:pt x="104542" y="24814"/>
                  </a:lnTo>
                  <a:lnTo>
                    <a:pt x="94256" y="28243"/>
                  </a:lnTo>
                  <a:lnTo>
                    <a:pt x="83891" y="31697"/>
                  </a:lnTo>
                  <a:lnTo>
                    <a:pt x="73474" y="35170"/>
                  </a:lnTo>
                  <a:lnTo>
                    <a:pt x="63024" y="38650"/>
                  </a:lnTo>
                  <a:lnTo>
                    <a:pt x="52624" y="41982"/>
                  </a:lnTo>
                  <a:lnTo>
                    <a:pt x="41186" y="45194"/>
                  </a:lnTo>
                  <a:lnTo>
                    <a:pt x="25468" y="48567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6" name="Freeform 225"/>
            <p:cNvSpPr/>
            <p:nvPr/>
          </p:nvSpPr>
          <p:spPr>
            <a:xfrm>
              <a:off x="2242570" y="4537782"/>
              <a:ext cx="126342" cy="168457"/>
            </a:xfrm>
            <a:custGeom>
              <a:avLst/>
              <a:gdLst/>
              <a:ahLst/>
              <a:cxnLst/>
              <a:rect l="0" t="0" r="0" b="0"/>
              <a:pathLst>
                <a:path w="126342" h="168457">
                  <a:moveTo>
                    <a:pt x="126341" y="0"/>
                  </a:moveTo>
                  <a:lnTo>
                    <a:pt x="117674" y="5934"/>
                  </a:lnTo>
                  <a:lnTo>
                    <a:pt x="110608" y="12139"/>
                  </a:lnTo>
                  <a:lnTo>
                    <a:pt x="104498" y="19230"/>
                  </a:lnTo>
                  <a:lnTo>
                    <a:pt x="98923" y="26998"/>
                  </a:lnTo>
                  <a:lnTo>
                    <a:pt x="93413" y="34996"/>
                  </a:lnTo>
                  <a:lnTo>
                    <a:pt x="87701" y="42942"/>
                  </a:lnTo>
                  <a:lnTo>
                    <a:pt x="81708" y="50889"/>
                  </a:lnTo>
                  <a:lnTo>
                    <a:pt x="75452" y="59130"/>
                  </a:lnTo>
                  <a:lnTo>
                    <a:pt x="68981" y="67821"/>
                  </a:lnTo>
                  <a:lnTo>
                    <a:pt x="62346" y="76961"/>
                  </a:lnTo>
                  <a:lnTo>
                    <a:pt x="55593" y="86483"/>
                  </a:lnTo>
                  <a:lnTo>
                    <a:pt x="48755" y="96294"/>
                  </a:lnTo>
                  <a:lnTo>
                    <a:pt x="41860" y="106156"/>
                  </a:lnTo>
                  <a:lnTo>
                    <a:pt x="34924" y="115696"/>
                  </a:lnTo>
                  <a:lnTo>
                    <a:pt x="27971" y="124735"/>
                  </a:lnTo>
                  <a:lnTo>
                    <a:pt x="21311" y="133165"/>
                  </a:lnTo>
                  <a:lnTo>
                    <a:pt x="14890" y="141792"/>
                  </a:lnTo>
                  <a:lnTo>
                    <a:pt x="8146" y="152489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7" name="Freeform 226"/>
            <p:cNvSpPr/>
            <p:nvPr/>
          </p:nvSpPr>
          <p:spPr>
            <a:xfrm>
              <a:off x="2263626" y="4579896"/>
              <a:ext cx="94758" cy="115814"/>
            </a:xfrm>
            <a:custGeom>
              <a:avLst/>
              <a:gdLst/>
              <a:ahLst/>
              <a:cxnLst/>
              <a:rect l="0" t="0" r="0" b="0"/>
              <a:pathLst>
                <a:path w="94758" h="115814">
                  <a:moveTo>
                    <a:pt x="0" y="0"/>
                  </a:moveTo>
                  <a:lnTo>
                    <a:pt x="5868" y="5934"/>
                  </a:lnTo>
                  <a:lnTo>
                    <a:pt x="11433" y="12139"/>
                  </a:lnTo>
                  <a:lnTo>
                    <a:pt x="17232" y="19235"/>
                  </a:lnTo>
                  <a:lnTo>
                    <a:pt x="23312" y="27175"/>
                  </a:lnTo>
                  <a:lnTo>
                    <a:pt x="29642" y="35822"/>
                  </a:lnTo>
                  <a:lnTo>
                    <a:pt x="36170" y="45012"/>
                  </a:lnTo>
                  <a:lnTo>
                    <a:pt x="42846" y="54438"/>
                  </a:lnTo>
                  <a:lnTo>
                    <a:pt x="49629" y="63679"/>
                  </a:lnTo>
                  <a:lnTo>
                    <a:pt x="56482" y="72515"/>
                  </a:lnTo>
                  <a:lnTo>
                    <a:pt x="63272" y="80807"/>
                  </a:lnTo>
                  <a:lnTo>
                    <a:pt x="70537" y="89324"/>
                  </a:lnTo>
                  <a:lnTo>
                    <a:pt x="80034" y="99932"/>
                  </a:lnTo>
                  <a:lnTo>
                    <a:pt x="94757" y="115813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8" name="Freeform 227"/>
            <p:cNvSpPr/>
            <p:nvPr/>
          </p:nvSpPr>
          <p:spPr>
            <a:xfrm>
              <a:off x="2484725" y="4474611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9" name="Freeform 228"/>
            <p:cNvSpPr/>
            <p:nvPr/>
          </p:nvSpPr>
          <p:spPr>
            <a:xfrm>
              <a:off x="2505782" y="4622010"/>
              <a:ext cx="1" cy="31587"/>
            </a:xfrm>
            <a:custGeom>
              <a:avLst/>
              <a:gdLst/>
              <a:ahLst/>
              <a:cxnLst/>
              <a:rect l="0" t="0" r="0" b="0"/>
              <a:pathLst>
                <a:path w="1" h="31587">
                  <a:moveTo>
                    <a:pt x="0" y="0"/>
                  </a:move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58" name="Group 257"/>
          <p:cNvGrpSpPr/>
          <p:nvPr/>
        </p:nvGrpSpPr>
        <p:grpSpPr>
          <a:xfrm>
            <a:off x="2832165" y="4240726"/>
            <a:ext cx="4906282" cy="865596"/>
            <a:chOff x="2832165" y="4240726"/>
            <a:chExt cx="4906282" cy="865596"/>
          </a:xfrm>
        </p:grpSpPr>
        <p:sp>
          <p:nvSpPr>
            <p:cNvPr id="231" name="Freeform 230"/>
            <p:cNvSpPr/>
            <p:nvPr/>
          </p:nvSpPr>
          <p:spPr>
            <a:xfrm>
              <a:off x="2969036" y="4337741"/>
              <a:ext cx="42115" cy="400083"/>
            </a:xfrm>
            <a:custGeom>
              <a:avLst/>
              <a:gdLst/>
              <a:ahLst/>
              <a:cxnLst/>
              <a:rect l="0" t="0" r="0" b="0"/>
              <a:pathLst>
                <a:path w="42115" h="400083">
                  <a:moveTo>
                    <a:pt x="0" y="0"/>
                  </a:moveTo>
                  <a:lnTo>
                    <a:pt x="5" y="8682"/>
                  </a:lnTo>
                  <a:lnTo>
                    <a:pt x="177" y="21376"/>
                  </a:lnTo>
                  <a:lnTo>
                    <a:pt x="826" y="36850"/>
                  </a:lnTo>
                  <a:lnTo>
                    <a:pt x="2074" y="54607"/>
                  </a:lnTo>
                  <a:lnTo>
                    <a:pt x="3727" y="73725"/>
                  </a:lnTo>
                  <a:lnTo>
                    <a:pt x="5375" y="92854"/>
                  </a:lnTo>
                  <a:lnTo>
                    <a:pt x="6782" y="111230"/>
                  </a:lnTo>
                  <a:lnTo>
                    <a:pt x="8048" y="128649"/>
                  </a:lnTo>
                  <a:lnTo>
                    <a:pt x="9504" y="145186"/>
                  </a:lnTo>
                  <a:lnTo>
                    <a:pt x="11336" y="161012"/>
                  </a:lnTo>
                  <a:lnTo>
                    <a:pt x="13566" y="176303"/>
                  </a:lnTo>
                  <a:lnTo>
                    <a:pt x="16142" y="191206"/>
                  </a:lnTo>
                  <a:lnTo>
                    <a:pt x="18985" y="205844"/>
                  </a:lnTo>
                  <a:lnTo>
                    <a:pt x="21860" y="220629"/>
                  </a:lnTo>
                  <a:lnTo>
                    <a:pt x="24404" y="236235"/>
                  </a:lnTo>
                  <a:lnTo>
                    <a:pt x="26449" y="252948"/>
                  </a:lnTo>
                  <a:lnTo>
                    <a:pt x="28159" y="270241"/>
                  </a:lnTo>
                  <a:lnTo>
                    <a:pt x="29921" y="287009"/>
                  </a:lnTo>
                  <a:lnTo>
                    <a:pt x="31956" y="302660"/>
                  </a:lnTo>
                  <a:lnTo>
                    <a:pt x="34156" y="317267"/>
                  </a:lnTo>
                  <a:lnTo>
                    <a:pt x="36179" y="331297"/>
                  </a:lnTo>
                  <a:lnTo>
                    <a:pt x="37837" y="345087"/>
                  </a:lnTo>
                  <a:lnTo>
                    <a:pt x="39106" y="358209"/>
                  </a:lnTo>
                  <a:lnTo>
                    <a:pt x="40169" y="370837"/>
                  </a:lnTo>
                  <a:lnTo>
                    <a:pt x="41118" y="384088"/>
                  </a:lnTo>
                  <a:lnTo>
                    <a:pt x="42114" y="400082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2" name="Freeform 231"/>
            <p:cNvSpPr/>
            <p:nvPr/>
          </p:nvSpPr>
          <p:spPr>
            <a:xfrm>
              <a:off x="2832165" y="4240726"/>
              <a:ext cx="310999" cy="318114"/>
            </a:xfrm>
            <a:custGeom>
              <a:avLst/>
              <a:gdLst/>
              <a:ahLst/>
              <a:cxnLst/>
              <a:rect l="0" t="0" r="0" b="0"/>
              <a:pathLst>
                <a:path w="310999" h="318114">
                  <a:moveTo>
                    <a:pt x="0" y="118072"/>
                  </a:moveTo>
                  <a:lnTo>
                    <a:pt x="3001" y="109337"/>
                  </a:lnTo>
                  <a:lnTo>
                    <a:pt x="6424" y="101631"/>
                  </a:lnTo>
                  <a:lnTo>
                    <a:pt x="10620" y="94224"/>
                  </a:lnTo>
                  <a:lnTo>
                    <a:pt x="15520" y="86790"/>
                  </a:lnTo>
                  <a:lnTo>
                    <a:pt x="21001" y="78963"/>
                  </a:lnTo>
                  <a:lnTo>
                    <a:pt x="26936" y="70589"/>
                  </a:lnTo>
                  <a:lnTo>
                    <a:pt x="33371" y="61846"/>
                  </a:lnTo>
                  <a:lnTo>
                    <a:pt x="40517" y="53131"/>
                  </a:lnTo>
                  <a:lnTo>
                    <a:pt x="48440" y="44682"/>
                  </a:lnTo>
                  <a:lnTo>
                    <a:pt x="57217" y="36722"/>
                  </a:lnTo>
                  <a:lnTo>
                    <a:pt x="67019" y="29529"/>
                  </a:lnTo>
                  <a:lnTo>
                    <a:pt x="77833" y="23175"/>
                  </a:lnTo>
                  <a:lnTo>
                    <a:pt x="89350" y="17571"/>
                  </a:lnTo>
                  <a:lnTo>
                    <a:pt x="101073" y="12564"/>
                  </a:lnTo>
                  <a:lnTo>
                    <a:pt x="112700" y="8016"/>
                  </a:lnTo>
                  <a:lnTo>
                    <a:pt x="124286" y="4130"/>
                  </a:lnTo>
                  <a:lnTo>
                    <a:pt x="136131" y="1423"/>
                  </a:lnTo>
                  <a:lnTo>
                    <a:pt x="148392" y="85"/>
                  </a:lnTo>
                  <a:lnTo>
                    <a:pt x="160915" y="0"/>
                  </a:lnTo>
                  <a:lnTo>
                    <a:pt x="173329" y="931"/>
                  </a:lnTo>
                  <a:lnTo>
                    <a:pt x="185423" y="2640"/>
                  </a:lnTo>
                  <a:lnTo>
                    <a:pt x="197156" y="5245"/>
                  </a:lnTo>
                  <a:lnTo>
                    <a:pt x="208567" y="9195"/>
                  </a:lnTo>
                  <a:lnTo>
                    <a:pt x="219725" y="14630"/>
                  </a:lnTo>
                  <a:lnTo>
                    <a:pt x="230692" y="21397"/>
                  </a:lnTo>
                  <a:lnTo>
                    <a:pt x="241523" y="29235"/>
                  </a:lnTo>
                  <a:lnTo>
                    <a:pt x="252248" y="37883"/>
                  </a:lnTo>
                  <a:lnTo>
                    <a:pt x="262571" y="47283"/>
                  </a:lnTo>
                  <a:lnTo>
                    <a:pt x="271898" y="57570"/>
                  </a:lnTo>
                  <a:lnTo>
                    <a:pt x="279983" y="68748"/>
                  </a:lnTo>
                  <a:lnTo>
                    <a:pt x="286903" y="80693"/>
                  </a:lnTo>
                  <a:lnTo>
                    <a:pt x="292867" y="93244"/>
                  </a:lnTo>
                  <a:lnTo>
                    <a:pt x="298098" y="106244"/>
                  </a:lnTo>
                  <a:lnTo>
                    <a:pt x="302630" y="119567"/>
                  </a:lnTo>
                  <a:lnTo>
                    <a:pt x="306310" y="133117"/>
                  </a:lnTo>
                  <a:lnTo>
                    <a:pt x="309114" y="146820"/>
                  </a:lnTo>
                  <a:lnTo>
                    <a:pt x="310828" y="160463"/>
                  </a:lnTo>
                  <a:lnTo>
                    <a:pt x="310998" y="173702"/>
                  </a:lnTo>
                  <a:lnTo>
                    <a:pt x="309515" y="186391"/>
                  </a:lnTo>
                  <a:lnTo>
                    <a:pt x="306569" y="198709"/>
                  </a:lnTo>
                  <a:lnTo>
                    <a:pt x="302458" y="211053"/>
                  </a:lnTo>
                  <a:lnTo>
                    <a:pt x="297468" y="223649"/>
                  </a:lnTo>
                  <a:lnTo>
                    <a:pt x="291679" y="236229"/>
                  </a:lnTo>
                  <a:lnTo>
                    <a:pt x="284970" y="248149"/>
                  </a:lnTo>
                  <a:lnTo>
                    <a:pt x="277343" y="259093"/>
                  </a:lnTo>
                  <a:lnTo>
                    <a:pt x="268765" y="269069"/>
                  </a:lnTo>
                  <a:lnTo>
                    <a:pt x="259097" y="278231"/>
                  </a:lnTo>
                  <a:lnTo>
                    <a:pt x="248367" y="286754"/>
                  </a:lnTo>
                  <a:lnTo>
                    <a:pt x="236737" y="294478"/>
                  </a:lnTo>
                  <a:lnTo>
                    <a:pt x="224406" y="300921"/>
                  </a:lnTo>
                  <a:lnTo>
                    <a:pt x="211570" y="305925"/>
                  </a:lnTo>
                  <a:lnTo>
                    <a:pt x="198791" y="309633"/>
                  </a:lnTo>
                  <a:lnTo>
                    <a:pt x="185637" y="312690"/>
                  </a:lnTo>
                  <a:lnTo>
                    <a:pt x="169837" y="315363"/>
                  </a:lnTo>
                  <a:lnTo>
                    <a:pt x="147399" y="318113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3" name="Freeform 232"/>
            <p:cNvSpPr/>
            <p:nvPr/>
          </p:nvSpPr>
          <p:spPr>
            <a:xfrm>
              <a:off x="3094010" y="4518447"/>
              <a:ext cx="169825" cy="213408"/>
            </a:xfrm>
            <a:custGeom>
              <a:avLst/>
              <a:gdLst/>
              <a:ahLst/>
              <a:cxnLst/>
              <a:rect l="0" t="0" r="0" b="0"/>
              <a:pathLst>
                <a:path w="169825" h="213408">
                  <a:moveTo>
                    <a:pt x="11896" y="82506"/>
                  </a:moveTo>
                  <a:lnTo>
                    <a:pt x="23632" y="82506"/>
                  </a:lnTo>
                  <a:lnTo>
                    <a:pt x="34760" y="82506"/>
                  </a:lnTo>
                  <a:lnTo>
                    <a:pt x="46359" y="82502"/>
                  </a:lnTo>
                  <a:lnTo>
                    <a:pt x="58520" y="82329"/>
                  </a:lnTo>
                  <a:lnTo>
                    <a:pt x="71180" y="81680"/>
                  </a:lnTo>
                  <a:lnTo>
                    <a:pt x="84222" y="80418"/>
                  </a:lnTo>
                  <a:lnTo>
                    <a:pt x="97056" y="78247"/>
                  </a:lnTo>
                  <a:lnTo>
                    <a:pt x="108676" y="74654"/>
                  </a:lnTo>
                  <a:lnTo>
                    <a:pt x="118622" y="69491"/>
                  </a:lnTo>
                  <a:lnTo>
                    <a:pt x="126619" y="62922"/>
                  </a:lnTo>
                  <a:lnTo>
                    <a:pt x="132323" y="55224"/>
                  </a:lnTo>
                  <a:lnTo>
                    <a:pt x="135778" y="46683"/>
                  </a:lnTo>
                  <a:lnTo>
                    <a:pt x="136998" y="37696"/>
                  </a:lnTo>
                  <a:lnTo>
                    <a:pt x="135788" y="28751"/>
                  </a:lnTo>
                  <a:lnTo>
                    <a:pt x="132275" y="20124"/>
                  </a:lnTo>
                  <a:lnTo>
                    <a:pt x="126836" y="12369"/>
                  </a:lnTo>
                  <a:lnTo>
                    <a:pt x="119906" y="6371"/>
                  </a:lnTo>
                  <a:lnTo>
                    <a:pt x="111879" y="2452"/>
                  </a:lnTo>
                  <a:lnTo>
                    <a:pt x="103069" y="448"/>
                  </a:lnTo>
                  <a:lnTo>
                    <a:pt x="93711" y="0"/>
                  </a:lnTo>
                  <a:lnTo>
                    <a:pt x="83980" y="736"/>
                  </a:lnTo>
                  <a:lnTo>
                    <a:pt x="74159" y="2497"/>
                  </a:lnTo>
                  <a:lnTo>
                    <a:pt x="64637" y="5341"/>
                  </a:lnTo>
                  <a:lnTo>
                    <a:pt x="55603" y="9215"/>
                  </a:lnTo>
                  <a:lnTo>
                    <a:pt x="47062" y="14120"/>
                  </a:lnTo>
                  <a:lnTo>
                    <a:pt x="38937" y="20167"/>
                  </a:lnTo>
                  <a:lnTo>
                    <a:pt x="31142" y="27318"/>
                  </a:lnTo>
                  <a:lnTo>
                    <a:pt x="23752" y="35561"/>
                  </a:lnTo>
                  <a:lnTo>
                    <a:pt x="17009" y="44998"/>
                  </a:lnTo>
                  <a:lnTo>
                    <a:pt x="10998" y="55569"/>
                  </a:lnTo>
                  <a:lnTo>
                    <a:pt x="5979" y="67090"/>
                  </a:lnTo>
                  <a:lnTo>
                    <a:pt x="2437" y="79348"/>
                  </a:lnTo>
                  <a:lnTo>
                    <a:pt x="502" y="92144"/>
                  </a:lnTo>
                  <a:lnTo>
                    <a:pt x="0" y="105159"/>
                  </a:lnTo>
                  <a:lnTo>
                    <a:pt x="644" y="117969"/>
                  </a:lnTo>
                  <a:lnTo>
                    <a:pt x="2152" y="130358"/>
                  </a:lnTo>
                  <a:lnTo>
                    <a:pt x="4450" y="142133"/>
                  </a:lnTo>
                  <a:lnTo>
                    <a:pt x="7662" y="153048"/>
                  </a:lnTo>
                  <a:lnTo>
                    <a:pt x="11783" y="163058"/>
                  </a:lnTo>
                  <a:lnTo>
                    <a:pt x="16684" y="172272"/>
                  </a:lnTo>
                  <a:lnTo>
                    <a:pt x="22199" y="180856"/>
                  </a:lnTo>
                  <a:lnTo>
                    <a:pt x="28177" y="188959"/>
                  </a:lnTo>
                  <a:lnTo>
                    <a:pt x="34819" y="196386"/>
                  </a:lnTo>
                  <a:lnTo>
                    <a:pt x="42642" y="202622"/>
                  </a:lnTo>
                  <a:lnTo>
                    <a:pt x="51829" y="207479"/>
                  </a:lnTo>
                  <a:lnTo>
                    <a:pt x="62101" y="210910"/>
                  </a:lnTo>
                  <a:lnTo>
                    <a:pt x="72913" y="212846"/>
                  </a:lnTo>
                  <a:lnTo>
                    <a:pt x="83889" y="213407"/>
                  </a:lnTo>
                  <a:lnTo>
                    <a:pt x="94851" y="212835"/>
                  </a:lnTo>
                  <a:lnTo>
                    <a:pt x="105736" y="211396"/>
                  </a:lnTo>
                  <a:lnTo>
                    <a:pt x="116528" y="209323"/>
                  </a:lnTo>
                  <a:lnTo>
                    <a:pt x="126975" y="206759"/>
                  </a:lnTo>
                  <a:lnTo>
                    <a:pt x="137714" y="203411"/>
                  </a:lnTo>
                  <a:lnTo>
                    <a:pt x="150805" y="197872"/>
                  </a:lnTo>
                  <a:lnTo>
                    <a:pt x="169824" y="187791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4" name="Freeform 233"/>
            <p:cNvSpPr/>
            <p:nvPr/>
          </p:nvSpPr>
          <p:spPr>
            <a:xfrm>
              <a:off x="3279603" y="4501593"/>
              <a:ext cx="121102" cy="199393"/>
            </a:xfrm>
            <a:custGeom>
              <a:avLst/>
              <a:gdLst/>
              <a:ahLst/>
              <a:cxnLst/>
              <a:rect l="0" t="0" r="0" b="0"/>
              <a:pathLst>
                <a:path w="121102" h="199393">
                  <a:moveTo>
                    <a:pt x="110573" y="4604"/>
                  </a:moveTo>
                  <a:lnTo>
                    <a:pt x="101772" y="1804"/>
                  </a:lnTo>
                  <a:lnTo>
                    <a:pt x="93425" y="302"/>
                  </a:lnTo>
                  <a:lnTo>
                    <a:pt x="84731" y="0"/>
                  </a:lnTo>
                  <a:lnTo>
                    <a:pt x="75783" y="852"/>
                  </a:lnTo>
                  <a:lnTo>
                    <a:pt x="66936" y="2968"/>
                  </a:lnTo>
                  <a:lnTo>
                    <a:pt x="58397" y="6290"/>
                  </a:lnTo>
                  <a:lnTo>
                    <a:pt x="50209" y="10626"/>
                  </a:lnTo>
                  <a:lnTo>
                    <a:pt x="42331" y="15745"/>
                  </a:lnTo>
                  <a:lnTo>
                    <a:pt x="34705" y="21447"/>
                  </a:lnTo>
                  <a:lnTo>
                    <a:pt x="27432" y="27732"/>
                  </a:lnTo>
                  <a:lnTo>
                    <a:pt x="20768" y="34781"/>
                  </a:lnTo>
                  <a:lnTo>
                    <a:pt x="14805" y="42643"/>
                  </a:lnTo>
                  <a:lnTo>
                    <a:pt x="9649" y="51551"/>
                  </a:lnTo>
                  <a:lnTo>
                    <a:pt x="5483" y="61973"/>
                  </a:lnTo>
                  <a:lnTo>
                    <a:pt x="2320" y="74018"/>
                  </a:lnTo>
                  <a:lnTo>
                    <a:pt x="349" y="87176"/>
                  </a:lnTo>
                  <a:lnTo>
                    <a:pt x="0" y="100539"/>
                  </a:lnTo>
                  <a:lnTo>
                    <a:pt x="1359" y="113559"/>
                  </a:lnTo>
                  <a:lnTo>
                    <a:pt x="4220" y="126061"/>
                  </a:lnTo>
                  <a:lnTo>
                    <a:pt x="8274" y="138063"/>
                  </a:lnTo>
                  <a:lnTo>
                    <a:pt x="13226" y="149644"/>
                  </a:lnTo>
                  <a:lnTo>
                    <a:pt x="18989" y="160572"/>
                  </a:lnTo>
                  <a:lnTo>
                    <a:pt x="25680" y="170320"/>
                  </a:lnTo>
                  <a:lnTo>
                    <a:pt x="33295" y="178691"/>
                  </a:lnTo>
                  <a:lnTo>
                    <a:pt x="41865" y="185636"/>
                  </a:lnTo>
                  <a:lnTo>
                    <a:pt x="51528" y="191086"/>
                  </a:lnTo>
                  <a:lnTo>
                    <a:pt x="62241" y="195154"/>
                  </a:lnTo>
                  <a:lnTo>
                    <a:pt x="73423" y="197898"/>
                  </a:lnTo>
                  <a:lnTo>
                    <a:pt x="85250" y="199392"/>
                  </a:lnTo>
                  <a:lnTo>
                    <a:pt x="99879" y="198653"/>
                  </a:lnTo>
                  <a:lnTo>
                    <a:pt x="121101" y="194116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5" name="Freeform 234"/>
            <p:cNvSpPr/>
            <p:nvPr/>
          </p:nvSpPr>
          <p:spPr>
            <a:xfrm>
              <a:off x="3430090" y="4515710"/>
              <a:ext cx="172746" cy="170569"/>
            </a:xfrm>
            <a:custGeom>
              <a:avLst/>
              <a:gdLst/>
              <a:ahLst/>
              <a:cxnLst/>
              <a:rect l="0" t="0" r="0" b="0"/>
              <a:pathLst>
                <a:path w="172746" h="170569">
                  <a:moveTo>
                    <a:pt x="96956" y="11543"/>
                  </a:moveTo>
                  <a:lnTo>
                    <a:pt x="90954" y="5877"/>
                  </a:lnTo>
                  <a:lnTo>
                    <a:pt x="84109" y="2233"/>
                  </a:lnTo>
                  <a:lnTo>
                    <a:pt x="75727" y="328"/>
                  </a:lnTo>
                  <a:lnTo>
                    <a:pt x="66272" y="0"/>
                  </a:lnTo>
                  <a:lnTo>
                    <a:pt x="56606" y="1267"/>
                  </a:lnTo>
                  <a:lnTo>
                    <a:pt x="47256" y="3996"/>
                  </a:lnTo>
                  <a:lnTo>
                    <a:pt x="38556" y="8089"/>
                  </a:lnTo>
                  <a:lnTo>
                    <a:pt x="30801" y="13573"/>
                  </a:lnTo>
                  <a:lnTo>
                    <a:pt x="24038" y="20331"/>
                  </a:lnTo>
                  <a:lnTo>
                    <a:pt x="18143" y="28137"/>
                  </a:lnTo>
                  <a:lnTo>
                    <a:pt x="12935" y="36747"/>
                  </a:lnTo>
                  <a:lnTo>
                    <a:pt x="8248" y="45943"/>
                  </a:lnTo>
                  <a:lnTo>
                    <a:pt x="4267" y="55559"/>
                  </a:lnTo>
                  <a:lnTo>
                    <a:pt x="1496" y="65466"/>
                  </a:lnTo>
                  <a:lnTo>
                    <a:pt x="114" y="75573"/>
                  </a:lnTo>
                  <a:lnTo>
                    <a:pt x="0" y="85819"/>
                  </a:lnTo>
                  <a:lnTo>
                    <a:pt x="912" y="96156"/>
                  </a:lnTo>
                  <a:lnTo>
                    <a:pt x="2603" y="106553"/>
                  </a:lnTo>
                  <a:lnTo>
                    <a:pt x="5027" y="116823"/>
                  </a:lnTo>
                  <a:lnTo>
                    <a:pt x="8323" y="126646"/>
                  </a:lnTo>
                  <a:lnTo>
                    <a:pt x="12505" y="135878"/>
                  </a:lnTo>
                  <a:lnTo>
                    <a:pt x="17617" y="144383"/>
                  </a:lnTo>
                  <a:lnTo>
                    <a:pt x="23805" y="151950"/>
                  </a:lnTo>
                  <a:lnTo>
                    <a:pt x="31049" y="158548"/>
                  </a:lnTo>
                  <a:lnTo>
                    <a:pt x="39356" y="163980"/>
                  </a:lnTo>
                  <a:lnTo>
                    <a:pt x="48835" y="167806"/>
                  </a:lnTo>
                  <a:lnTo>
                    <a:pt x="59429" y="169935"/>
                  </a:lnTo>
                  <a:lnTo>
                    <a:pt x="70797" y="170568"/>
                  </a:lnTo>
                  <a:lnTo>
                    <a:pt x="82419" y="170014"/>
                  </a:lnTo>
                  <a:lnTo>
                    <a:pt x="93970" y="168565"/>
                  </a:lnTo>
                  <a:lnTo>
                    <a:pt x="105165" y="166307"/>
                  </a:lnTo>
                  <a:lnTo>
                    <a:pt x="115683" y="163123"/>
                  </a:lnTo>
                  <a:lnTo>
                    <a:pt x="125418" y="159015"/>
                  </a:lnTo>
                  <a:lnTo>
                    <a:pt x="134276" y="153953"/>
                  </a:lnTo>
                  <a:lnTo>
                    <a:pt x="142088" y="147799"/>
                  </a:lnTo>
                  <a:lnTo>
                    <a:pt x="148864" y="140577"/>
                  </a:lnTo>
                  <a:lnTo>
                    <a:pt x="154755" y="132285"/>
                  </a:lnTo>
                  <a:lnTo>
                    <a:pt x="159955" y="122816"/>
                  </a:lnTo>
                  <a:lnTo>
                    <a:pt x="164633" y="112229"/>
                  </a:lnTo>
                  <a:lnTo>
                    <a:pt x="168607" y="100865"/>
                  </a:lnTo>
                  <a:lnTo>
                    <a:pt x="171373" y="89246"/>
                  </a:lnTo>
                  <a:lnTo>
                    <a:pt x="172745" y="77692"/>
                  </a:lnTo>
                  <a:lnTo>
                    <a:pt x="172684" y="66326"/>
                  </a:lnTo>
                  <a:lnTo>
                    <a:pt x="171122" y="55160"/>
                  </a:lnTo>
                  <a:lnTo>
                    <a:pt x="168176" y="44177"/>
                  </a:lnTo>
                  <a:lnTo>
                    <a:pt x="163926" y="33666"/>
                  </a:lnTo>
                  <a:lnTo>
                    <a:pt x="158333" y="24207"/>
                  </a:lnTo>
                  <a:lnTo>
                    <a:pt x="151504" y="16037"/>
                  </a:lnTo>
                  <a:lnTo>
                    <a:pt x="143729" y="9408"/>
                  </a:lnTo>
                  <a:lnTo>
                    <a:pt x="134430" y="4204"/>
                  </a:lnTo>
                  <a:lnTo>
                    <a:pt x="120554" y="1090"/>
                  </a:lnTo>
                  <a:lnTo>
                    <a:pt x="96956" y="1015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6" name="Freeform 235"/>
            <p:cNvSpPr/>
            <p:nvPr/>
          </p:nvSpPr>
          <p:spPr>
            <a:xfrm>
              <a:off x="3642860" y="4480536"/>
              <a:ext cx="170487" cy="257288"/>
            </a:xfrm>
            <a:custGeom>
              <a:avLst/>
              <a:gdLst/>
              <a:ahLst/>
              <a:cxnLst/>
              <a:rect l="0" t="0" r="0" b="0"/>
              <a:pathLst>
                <a:path w="170487" h="257288">
                  <a:moveTo>
                    <a:pt x="115813" y="4604"/>
                  </a:moveTo>
                  <a:lnTo>
                    <a:pt x="104145" y="1804"/>
                  </a:lnTo>
                  <a:lnTo>
                    <a:pt x="93656" y="302"/>
                  </a:lnTo>
                  <a:lnTo>
                    <a:pt x="83354" y="0"/>
                  </a:lnTo>
                  <a:lnTo>
                    <a:pt x="73053" y="852"/>
                  </a:lnTo>
                  <a:lnTo>
                    <a:pt x="62709" y="2969"/>
                  </a:lnTo>
                  <a:lnTo>
                    <a:pt x="52329" y="6295"/>
                  </a:lnTo>
                  <a:lnTo>
                    <a:pt x="42247" y="10803"/>
                  </a:lnTo>
                  <a:lnTo>
                    <a:pt x="33085" y="16571"/>
                  </a:lnTo>
                  <a:lnTo>
                    <a:pt x="25121" y="23522"/>
                  </a:lnTo>
                  <a:lnTo>
                    <a:pt x="18623" y="31459"/>
                  </a:lnTo>
                  <a:lnTo>
                    <a:pt x="14007" y="40156"/>
                  </a:lnTo>
                  <a:lnTo>
                    <a:pt x="11321" y="49408"/>
                  </a:lnTo>
                  <a:lnTo>
                    <a:pt x="10636" y="58890"/>
                  </a:lnTo>
                  <a:lnTo>
                    <a:pt x="12214" y="68175"/>
                  </a:lnTo>
                  <a:lnTo>
                    <a:pt x="15981" y="77038"/>
                  </a:lnTo>
                  <a:lnTo>
                    <a:pt x="21763" y="85124"/>
                  </a:lnTo>
                  <a:lnTo>
                    <a:pt x="29454" y="91877"/>
                  </a:lnTo>
                  <a:lnTo>
                    <a:pt x="38807" y="97125"/>
                  </a:lnTo>
                  <a:lnTo>
                    <a:pt x="49321" y="101175"/>
                  </a:lnTo>
                  <a:lnTo>
                    <a:pt x="60362" y="104600"/>
                  </a:lnTo>
                  <a:lnTo>
                    <a:pt x="71528" y="107799"/>
                  </a:lnTo>
                  <a:lnTo>
                    <a:pt x="82803" y="110968"/>
                  </a:lnTo>
                  <a:lnTo>
                    <a:pt x="94439" y="114184"/>
                  </a:lnTo>
                  <a:lnTo>
                    <a:pt x="106555" y="117469"/>
                  </a:lnTo>
                  <a:lnTo>
                    <a:pt x="118812" y="120982"/>
                  </a:lnTo>
                  <a:lnTo>
                    <a:pt x="130515" y="125018"/>
                  </a:lnTo>
                  <a:lnTo>
                    <a:pt x="141305" y="129705"/>
                  </a:lnTo>
                  <a:lnTo>
                    <a:pt x="150838" y="135328"/>
                  </a:lnTo>
                  <a:lnTo>
                    <a:pt x="158638" y="142391"/>
                  </a:lnTo>
                  <a:lnTo>
                    <a:pt x="164611" y="151031"/>
                  </a:lnTo>
                  <a:lnTo>
                    <a:pt x="168655" y="160919"/>
                  </a:lnTo>
                  <a:lnTo>
                    <a:pt x="170486" y="171465"/>
                  </a:lnTo>
                  <a:lnTo>
                    <a:pt x="170165" y="182254"/>
                  </a:lnTo>
                  <a:lnTo>
                    <a:pt x="168019" y="192920"/>
                  </a:lnTo>
                  <a:lnTo>
                    <a:pt x="164455" y="203074"/>
                  </a:lnTo>
                  <a:lnTo>
                    <a:pt x="159831" y="212556"/>
                  </a:lnTo>
                  <a:lnTo>
                    <a:pt x="154120" y="221074"/>
                  </a:lnTo>
                  <a:lnTo>
                    <a:pt x="146931" y="228124"/>
                  </a:lnTo>
                  <a:lnTo>
                    <a:pt x="138173" y="233576"/>
                  </a:lnTo>
                  <a:lnTo>
                    <a:pt x="128191" y="237763"/>
                  </a:lnTo>
                  <a:lnTo>
                    <a:pt x="117574" y="241281"/>
                  </a:lnTo>
                  <a:lnTo>
                    <a:pt x="106724" y="244537"/>
                  </a:lnTo>
                  <a:lnTo>
                    <a:pt x="95676" y="247577"/>
                  </a:lnTo>
                  <a:lnTo>
                    <a:pt x="84201" y="250172"/>
                  </a:lnTo>
                  <a:lnTo>
                    <a:pt x="72195" y="252218"/>
                  </a:lnTo>
                  <a:lnTo>
                    <a:pt x="59911" y="253748"/>
                  </a:lnTo>
                  <a:lnTo>
                    <a:pt x="46464" y="255016"/>
                  </a:lnTo>
                  <a:lnTo>
                    <a:pt x="28437" y="256133"/>
                  </a:lnTo>
                  <a:lnTo>
                    <a:pt x="0" y="257287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7" name="Freeform 236"/>
            <p:cNvSpPr/>
            <p:nvPr/>
          </p:nvSpPr>
          <p:spPr>
            <a:xfrm>
              <a:off x="4306155" y="4348269"/>
              <a:ext cx="20898" cy="357970"/>
            </a:xfrm>
            <a:custGeom>
              <a:avLst/>
              <a:gdLst/>
              <a:ahLst/>
              <a:cxnLst/>
              <a:rect l="0" t="0" r="0" b="0"/>
              <a:pathLst>
                <a:path w="20898" h="357970">
                  <a:moveTo>
                    <a:pt x="0" y="0"/>
                  </a:moveTo>
                  <a:lnTo>
                    <a:pt x="5" y="8674"/>
                  </a:lnTo>
                  <a:lnTo>
                    <a:pt x="178" y="21021"/>
                  </a:lnTo>
                  <a:lnTo>
                    <a:pt x="826" y="35199"/>
                  </a:lnTo>
                  <a:lnTo>
                    <a:pt x="2079" y="50453"/>
                  </a:lnTo>
                  <a:lnTo>
                    <a:pt x="3905" y="66093"/>
                  </a:lnTo>
                  <a:lnTo>
                    <a:pt x="6201" y="81278"/>
                  </a:lnTo>
                  <a:lnTo>
                    <a:pt x="8853" y="95609"/>
                  </a:lnTo>
                  <a:lnTo>
                    <a:pt x="11598" y="109535"/>
                  </a:lnTo>
                  <a:lnTo>
                    <a:pt x="14054" y="124105"/>
                  </a:lnTo>
                  <a:lnTo>
                    <a:pt x="16035" y="139875"/>
                  </a:lnTo>
                  <a:lnTo>
                    <a:pt x="17533" y="156740"/>
                  </a:lnTo>
                  <a:lnTo>
                    <a:pt x="18620" y="174222"/>
                  </a:lnTo>
                  <a:lnTo>
                    <a:pt x="19390" y="191945"/>
                  </a:lnTo>
                  <a:lnTo>
                    <a:pt x="19924" y="209558"/>
                  </a:lnTo>
                  <a:lnTo>
                    <a:pt x="20291" y="226676"/>
                  </a:lnTo>
                  <a:lnTo>
                    <a:pt x="20542" y="243147"/>
                  </a:lnTo>
                  <a:lnTo>
                    <a:pt x="20711" y="259000"/>
                  </a:lnTo>
                  <a:lnTo>
                    <a:pt x="20825" y="274346"/>
                  </a:lnTo>
                  <a:lnTo>
                    <a:pt x="20897" y="289292"/>
                  </a:lnTo>
                  <a:lnTo>
                    <a:pt x="20747" y="303528"/>
                  </a:lnTo>
                  <a:lnTo>
                    <a:pt x="19886" y="317836"/>
                  </a:lnTo>
                  <a:lnTo>
                    <a:pt x="17120" y="334594"/>
                  </a:lnTo>
                  <a:lnTo>
                    <a:pt x="10529" y="357969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8" name="Freeform 237"/>
            <p:cNvSpPr/>
            <p:nvPr/>
          </p:nvSpPr>
          <p:spPr>
            <a:xfrm>
              <a:off x="4179813" y="4278171"/>
              <a:ext cx="307657" cy="530761"/>
            </a:xfrm>
            <a:custGeom>
              <a:avLst/>
              <a:gdLst/>
              <a:ahLst/>
              <a:cxnLst/>
              <a:rect l="0" t="0" r="0" b="0"/>
              <a:pathLst>
                <a:path w="307657" h="530761">
                  <a:moveTo>
                    <a:pt x="0" y="59570"/>
                  </a:moveTo>
                  <a:lnTo>
                    <a:pt x="5935" y="50903"/>
                  </a:lnTo>
                  <a:lnTo>
                    <a:pt x="12140" y="43836"/>
                  </a:lnTo>
                  <a:lnTo>
                    <a:pt x="19240" y="37731"/>
                  </a:lnTo>
                  <a:lnTo>
                    <a:pt x="27353" y="32329"/>
                  </a:lnTo>
                  <a:lnTo>
                    <a:pt x="36647" y="27467"/>
                  </a:lnTo>
                  <a:lnTo>
                    <a:pt x="47091" y="23008"/>
                  </a:lnTo>
                  <a:lnTo>
                    <a:pt x="58343" y="18841"/>
                  </a:lnTo>
                  <a:lnTo>
                    <a:pt x="69881" y="14881"/>
                  </a:lnTo>
                  <a:lnTo>
                    <a:pt x="81381" y="11071"/>
                  </a:lnTo>
                  <a:lnTo>
                    <a:pt x="92880" y="7527"/>
                  </a:lnTo>
                  <a:lnTo>
                    <a:pt x="104666" y="4526"/>
                  </a:lnTo>
                  <a:lnTo>
                    <a:pt x="116892" y="2181"/>
                  </a:lnTo>
                  <a:lnTo>
                    <a:pt x="129561" y="606"/>
                  </a:lnTo>
                  <a:lnTo>
                    <a:pt x="142606" y="0"/>
                  </a:lnTo>
                  <a:lnTo>
                    <a:pt x="155936" y="377"/>
                  </a:lnTo>
                  <a:lnTo>
                    <a:pt x="169313" y="1765"/>
                  </a:lnTo>
                  <a:lnTo>
                    <a:pt x="182367" y="4292"/>
                  </a:lnTo>
                  <a:lnTo>
                    <a:pt x="194919" y="7917"/>
                  </a:lnTo>
                  <a:lnTo>
                    <a:pt x="206804" y="12470"/>
                  </a:lnTo>
                  <a:lnTo>
                    <a:pt x="217794" y="17742"/>
                  </a:lnTo>
                  <a:lnTo>
                    <a:pt x="227852" y="23554"/>
                  </a:lnTo>
                  <a:lnTo>
                    <a:pt x="237099" y="30083"/>
                  </a:lnTo>
                  <a:lnTo>
                    <a:pt x="245705" y="37830"/>
                  </a:lnTo>
                  <a:lnTo>
                    <a:pt x="253817" y="46970"/>
                  </a:lnTo>
                  <a:lnTo>
                    <a:pt x="261081" y="57379"/>
                  </a:lnTo>
                  <a:lnTo>
                    <a:pt x="266676" y="68817"/>
                  </a:lnTo>
                  <a:lnTo>
                    <a:pt x="270289" y="81026"/>
                  </a:lnTo>
                  <a:lnTo>
                    <a:pt x="272070" y="93629"/>
                  </a:lnTo>
                  <a:lnTo>
                    <a:pt x="272360" y="106156"/>
                  </a:lnTo>
                  <a:lnTo>
                    <a:pt x="271519" y="118355"/>
                  </a:lnTo>
                  <a:lnTo>
                    <a:pt x="269856" y="130172"/>
                  </a:lnTo>
                  <a:lnTo>
                    <a:pt x="267609" y="141647"/>
                  </a:lnTo>
                  <a:lnTo>
                    <a:pt x="264949" y="152845"/>
                  </a:lnTo>
                  <a:lnTo>
                    <a:pt x="261674" y="163672"/>
                  </a:lnTo>
                  <a:lnTo>
                    <a:pt x="257259" y="173877"/>
                  </a:lnTo>
                  <a:lnTo>
                    <a:pt x="251505" y="183374"/>
                  </a:lnTo>
                  <a:lnTo>
                    <a:pt x="244520" y="192228"/>
                  </a:lnTo>
                  <a:lnTo>
                    <a:pt x="236536" y="200561"/>
                  </a:lnTo>
                  <a:lnTo>
                    <a:pt x="227793" y="208502"/>
                  </a:lnTo>
                  <a:lnTo>
                    <a:pt x="218500" y="216158"/>
                  </a:lnTo>
                  <a:lnTo>
                    <a:pt x="208816" y="223612"/>
                  </a:lnTo>
                  <a:lnTo>
                    <a:pt x="198862" y="230927"/>
                  </a:lnTo>
                  <a:lnTo>
                    <a:pt x="188721" y="238146"/>
                  </a:lnTo>
                  <a:lnTo>
                    <a:pt x="178454" y="245300"/>
                  </a:lnTo>
                  <a:lnTo>
                    <a:pt x="168180" y="252370"/>
                  </a:lnTo>
                  <a:lnTo>
                    <a:pt x="160682" y="257977"/>
                  </a:lnTo>
                  <a:lnTo>
                    <a:pt x="159406" y="260666"/>
                  </a:lnTo>
                  <a:lnTo>
                    <a:pt x="163292" y="261488"/>
                  </a:lnTo>
                  <a:lnTo>
                    <a:pt x="170517" y="261636"/>
                  </a:lnTo>
                  <a:lnTo>
                    <a:pt x="179561" y="261970"/>
                  </a:lnTo>
                  <a:lnTo>
                    <a:pt x="189489" y="262866"/>
                  </a:lnTo>
                  <a:lnTo>
                    <a:pt x="199649" y="264547"/>
                  </a:lnTo>
                  <a:lnTo>
                    <a:pt x="209502" y="267244"/>
                  </a:lnTo>
                  <a:lnTo>
                    <a:pt x="218809" y="270969"/>
                  </a:lnTo>
                  <a:lnTo>
                    <a:pt x="227557" y="275581"/>
                  </a:lnTo>
                  <a:lnTo>
                    <a:pt x="235832" y="280890"/>
                  </a:lnTo>
                  <a:lnTo>
                    <a:pt x="243740" y="286721"/>
                  </a:lnTo>
                  <a:lnTo>
                    <a:pt x="251376" y="293091"/>
                  </a:lnTo>
                  <a:lnTo>
                    <a:pt x="258819" y="300198"/>
                  </a:lnTo>
                  <a:lnTo>
                    <a:pt x="266122" y="308095"/>
                  </a:lnTo>
                  <a:lnTo>
                    <a:pt x="273164" y="316857"/>
                  </a:lnTo>
                  <a:lnTo>
                    <a:pt x="279666" y="326648"/>
                  </a:lnTo>
                  <a:lnTo>
                    <a:pt x="285521" y="337461"/>
                  </a:lnTo>
                  <a:lnTo>
                    <a:pt x="290774" y="349146"/>
                  </a:lnTo>
                  <a:lnTo>
                    <a:pt x="295537" y="361515"/>
                  </a:lnTo>
                  <a:lnTo>
                    <a:pt x="299917" y="374384"/>
                  </a:lnTo>
                  <a:lnTo>
                    <a:pt x="303690" y="387449"/>
                  </a:lnTo>
                  <a:lnTo>
                    <a:pt x="306319" y="400293"/>
                  </a:lnTo>
                  <a:lnTo>
                    <a:pt x="307606" y="412708"/>
                  </a:lnTo>
                  <a:lnTo>
                    <a:pt x="307656" y="424671"/>
                  </a:lnTo>
                  <a:lnTo>
                    <a:pt x="306701" y="436244"/>
                  </a:lnTo>
                  <a:lnTo>
                    <a:pt x="304976" y="447509"/>
                  </a:lnTo>
                  <a:lnTo>
                    <a:pt x="302361" y="458380"/>
                  </a:lnTo>
                  <a:lnTo>
                    <a:pt x="298404" y="468615"/>
                  </a:lnTo>
                  <a:lnTo>
                    <a:pt x="292965" y="478132"/>
                  </a:lnTo>
                  <a:lnTo>
                    <a:pt x="286194" y="486999"/>
                  </a:lnTo>
                  <a:lnTo>
                    <a:pt x="278354" y="495341"/>
                  </a:lnTo>
                  <a:lnTo>
                    <a:pt x="269704" y="503279"/>
                  </a:lnTo>
                  <a:lnTo>
                    <a:pt x="260303" y="510593"/>
                  </a:lnTo>
                  <a:lnTo>
                    <a:pt x="250016" y="516753"/>
                  </a:lnTo>
                  <a:lnTo>
                    <a:pt x="238838" y="521563"/>
                  </a:lnTo>
                  <a:lnTo>
                    <a:pt x="226892" y="525133"/>
                  </a:lnTo>
                  <a:lnTo>
                    <a:pt x="214340" y="527694"/>
                  </a:lnTo>
                  <a:lnTo>
                    <a:pt x="201340" y="529487"/>
                  </a:lnTo>
                  <a:lnTo>
                    <a:pt x="188018" y="530558"/>
                  </a:lnTo>
                  <a:lnTo>
                    <a:pt x="174467" y="530760"/>
                  </a:lnTo>
                  <a:lnTo>
                    <a:pt x="160760" y="530085"/>
                  </a:lnTo>
                  <a:lnTo>
                    <a:pt x="146945" y="528650"/>
                  </a:lnTo>
                  <a:lnTo>
                    <a:pt x="133057" y="526617"/>
                  </a:lnTo>
                  <a:lnTo>
                    <a:pt x="119129" y="524142"/>
                  </a:lnTo>
                  <a:lnTo>
                    <a:pt x="105398" y="521505"/>
                  </a:lnTo>
                  <a:lnTo>
                    <a:pt x="90748" y="518842"/>
                  </a:lnTo>
                  <a:lnTo>
                    <a:pt x="71656" y="515924"/>
                  </a:lnTo>
                  <a:lnTo>
                    <a:pt x="42114" y="512295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9" name="Freeform 238"/>
            <p:cNvSpPr/>
            <p:nvPr/>
          </p:nvSpPr>
          <p:spPr>
            <a:xfrm>
              <a:off x="4537782" y="4643067"/>
              <a:ext cx="10530" cy="115814"/>
            </a:xfrm>
            <a:custGeom>
              <a:avLst/>
              <a:gdLst/>
              <a:ahLst/>
              <a:cxnLst/>
              <a:rect l="0" t="0" r="0" b="0"/>
              <a:pathLst>
                <a:path w="10530" h="115814">
                  <a:moveTo>
                    <a:pt x="10529" y="0"/>
                  </a:moveTo>
                  <a:lnTo>
                    <a:pt x="7662" y="11802"/>
                  </a:lnTo>
                  <a:lnTo>
                    <a:pt x="5520" y="23571"/>
                  </a:lnTo>
                  <a:lnTo>
                    <a:pt x="3917" y="36452"/>
                  </a:lnTo>
                  <a:lnTo>
                    <a:pt x="2734" y="50066"/>
                  </a:lnTo>
                  <a:lnTo>
                    <a:pt x="1756" y="65035"/>
                  </a:lnTo>
                  <a:lnTo>
                    <a:pt x="894" y="84914"/>
                  </a:lnTo>
                  <a:lnTo>
                    <a:pt x="0" y="115813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0" name="Freeform 239"/>
            <p:cNvSpPr/>
            <p:nvPr/>
          </p:nvSpPr>
          <p:spPr>
            <a:xfrm>
              <a:off x="4537782" y="4464082"/>
              <a:ext cx="10530" cy="10530"/>
            </a:xfrm>
            <a:custGeom>
              <a:avLst/>
              <a:gdLst/>
              <a:ahLst/>
              <a:cxnLst/>
              <a:rect l="0" t="0" r="0" b="0"/>
              <a:pathLst>
                <a:path w="10530" h="10530">
                  <a:moveTo>
                    <a:pt x="0" y="0"/>
                  </a:moveTo>
                  <a:lnTo>
                    <a:pt x="10529" y="10529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1" name="Freeform 240"/>
            <p:cNvSpPr/>
            <p:nvPr/>
          </p:nvSpPr>
          <p:spPr>
            <a:xfrm>
              <a:off x="4643067" y="4400911"/>
              <a:ext cx="21058" cy="357970"/>
            </a:xfrm>
            <a:custGeom>
              <a:avLst/>
              <a:gdLst/>
              <a:ahLst/>
              <a:cxnLst/>
              <a:rect l="0" t="0" r="0" b="0"/>
              <a:pathLst>
                <a:path w="21058" h="357970">
                  <a:moveTo>
                    <a:pt x="0" y="0"/>
                  </a:moveTo>
                  <a:lnTo>
                    <a:pt x="67" y="11803"/>
                  </a:lnTo>
                  <a:lnTo>
                    <a:pt x="708" y="23572"/>
                  </a:lnTo>
                  <a:lnTo>
                    <a:pt x="2000" y="36471"/>
                  </a:lnTo>
                  <a:lnTo>
                    <a:pt x="3686" y="50664"/>
                  </a:lnTo>
                  <a:lnTo>
                    <a:pt x="5354" y="66290"/>
                  </a:lnTo>
                  <a:lnTo>
                    <a:pt x="6772" y="83252"/>
                  </a:lnTo>
                  <a:lnTo>
                    <a:pt x="8043" y="100834"/>
                  </a:lnTo>
                  <a:lnTo>
                    <a:pt x="9502" y="117858"/>
                  </a:lnTo>
                  <a:lnTo>
                    <a:pt x="11330" y="133719"/>
                  </a:lnTo>
                  <a:lnTo>
                    <a:pt x="13388" y="148822"/>
                  </a:lnTo>
                  <a:lnTo>
                    <a:pt x="15316" y="164257"/>
                  </a:lnTo>
                  <a:lnTo>
                    <a:pt x="16910" y="180642"/>
                  </a:lnTo>
                  <a:lnTo>
                    <a:pt x="18133" y="197938"/>
                  </a:lnTo>
                  <a:lnTo>
                    <a:pt x="19029" y="215714"/>
                  </a:lnTo>
                  <a:lnTo>
                    <a:pt x="19666" y="233640"/>
                  </a:lnTo>
                  <a:lnTo>
                    <a:pt x="20110" y="251391"/>
                  </a:lnTo>
                  <a:lnTo>
                    <a:pt x="20416" y="268601"/>
                  </a:lnTo>
                  <a:lnTo>
                    <a:pt x="20625" y="285120"/>
                  </a:lnTo>
                  <a:lnTo>
                    <a:pt x="20767" y="300579"/>
                  </a:lnTo>
                  <a:lnTo>
                    <a:pt x="20878" y="315922"/>
                  </a:lnTo>
                  <a:lnTo>
                    <a:pt x="20970" y="333611"/>
                  </a:lnTo>
                  <a:lnTo>
                    <a:pt x="21057" y="357969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2" name="Freeform 241"/>
            <p:cNvSpPr/>
            <p:nvPr/>
          </p:nvSpPr>
          <p:spPr>
            <a:xfrm>
              <a:off x="4758880" y="4369326"/>
              <a:ext cx="10530" cy="315856"/>
            </a:xfrm>
            <a:custGeom>
              <a:avLst/>
              <a:gdLst/>
              <a:ahLst/>
              <a:cxnLst/>
              <a:rect l="0" t="0" r="0" b="0"/>
              <a:pathLst>
                <a:path w="10530" h="315856">
                  <a:moveTo>
                    <a:pt x="0" y="0"/>
                  </a:moveTo>
                  <a:lnTo>
                    <a:pt x="0" y="11802"/>
                  </a:lnTo>
                  <a:lnTo>
                    <a:pt x="0" y="23571"/>
                  </a:lnTo>
                  <a:lnTo>
                    <a:pt x="0" y="36466"/>
                  </a:lnTo>
                  <a:lnTo>
                    <a:pt x="0" y="50487"/>
                  </a:lnTo>
                  <a:lnTo>
                    <a:pt x="0" y="65464"/>
                  </a:lnTo>
                  <a:lnTo>
                    <a:pt x="0" y="81191"/>
                  </a:lnTo>
                  <a:lnTo>
                    <a:pt x="0" y="97639"/>
                  </a:lnTo>
                  <a:lnTo>
                    <a:pt x="0" y="114959"/>
                  </a:lnTo>
                  <a:lnTo>
                    <a:pt x="0" y="133158"/>
                  </a:lnTo>
                  <a:lnTo>
                    <a:pt x="0" y="151955"/>
                  </a:lnTo>
                  <a:lnTo>
                    <a:pt x="0" y="170877"/>
                  </a:lnTo>
                  <a:lnTo>
                    <a:pt x="5" y="189639"/>
                  </a:lnTo>
                  <a:lnTo>
                    <a:pt x="178" y="207984"/>
                  </a:lnTo>
                  <a:lnTo>
                    <a:pt x="826" y="225609"/>
                  </a:lnTo>
                  <a:lnTo>
                    <a:pt x="2075" y="242412"/>
                  </a:lnTo>
                  <a:lnTo>
                    <a:pt x="3736" y="258065"/>
                  </a:lnTo>
                  <a:lnTo>
                    <a:pt x="5563" y="273560"/>
                  </a:lnTo>
                  <a:lnTo>
                    <a:pt x="7717" y="291375"/>
                  </a:lnTo>
                  <a:lnTo>
                    <a:pt x="10529" y="315855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3" name="Freeform 242"/>
            <p:cNvSpPr/>
            <p:nvPr/>
          </p:nvSpPr>
          <p:spPr>
            <a:xfrm>
              <a:off x="5064207" y="4548311"/>
              <a:ext cx="251192" cy="243683"/>
            </a:xfrm>
            <a:custGeom>
              <a:avLst/>
              <a:gdLst/>
              <a:ahLst/>
              <a:cxnLst/>
              <a:rect l="0" t="0" r="0" b="0"/>
              <a:pathLst>
                <a:path w="251192" h="243683">
                  <a:moveTo>
                    <a:pt x="0" y="31585"/>
                  </a:moveTo>
                  <a:lnTo>
                    <a:pt x="0" y="46187"/>
                  </a:lnTo>
                  <a:lnTo>
                    <a:pt x="0" y="59458"/>
                  </a:lnTo>
                  <a:lnTo>
                    <a:pt x="0" y="72664"/>
                  </a:lnTo>
                  <a:lnTo>
                    <a:pt x="0" y="86179"/>
                  </a:lnTo>
                  <a:lnTo>
                    <a:pt x="0" y="100336"/>
                  </a:lnTo>
                  <a:lnTo>
                    <a:pt x="5" y="115233"/>
                  </a:lnTo>
                  <a:lnTo>
                    <a:pt x="177" y="130480"/>
                  </a:lnTo>
                  <a:lnTo>
                    <a:pt x="826" y="145328"/>
                  </a:lnTo>
                  <a:lnTo>
                    <a:pt x="2079" y="159387"/>
                  </a:lnTo>
                  <a:lnTo>
                    <a:pt x="3904" y="172604"/>
                  </a:lnTo>
                  <a:lnTo>
                    <a:pt x="6201" y="185093"/>
                  </a:lnTo>
                  <a:lnTo>
                    <a:pt x="8866" y="197009"/>
                  </a:lnTo>
                  <a:lnTo>
                    <a:pt x="12130" y="208333"/>
                  </a:lnTo>
                  <a:lnTo>
                    <a:pt x="16531" y="218880"/>
                  </a:lnTo>
                  <a:lnTo>
                    <a:pt x="22267" y="228586"/>
                  </a:lnTo>
                  <a:lnTo>
                    <a:pt x="29068" y="236734"/>
                  </a:lnTo>
                  <a:lnTo>
                    <a:pt x="36397" y="241931"/>
                  </a:lnTo>
                  <a:lnTo>
                    <a:pt x="43881" y="243682"/>
                  </a:lnTo>
                  <a:lnTo>
                    <a:pt x="51345" y="242431"/>
                  </a:lnTo>
                  <a:lnTo>
                    <a:pt x="58729" y="239083"/>
                  </a:lnTo>
                  <a:lnTo>
                    <a:pt x="66022" y="234389"/>
                  </a:lnTo>
                  <a:lnTo>
                    <a:pt x="73070" y="228683"/>
                  </a:lnTo>
                  <a:lnTo>
                    <a:pt x="79583" y="221972"/>
                  </a:lnTo>
                  <a:lnTo>
                    <a:pt x="85448" y="214319"/>
                  </a:lnTo>
                  <a:lnTo>
                    <a:pt x="90709" y="205880"/>
                  </a:lnTo>
                  <a:lnTo>
                    <a:pt x="95478" y="196831"/>
                  </a:lnTo>
                  <a:lnTo>
                    <a:pt x="99887" y="187363"/>
                  </a:lnTo>
                  <a:lnTo>
                    <a:pt x="104543" y="178803"/>
                  </a:lnTo>
                  <a:lnTo>
                    <a:pt x="110277" y="174416"/>
                  </a:lnTo>
                  <a:lnTo>
                    <a:pt x="116705" y="175503"/>
                  </a:lnTo>
                  <a:lnTo>
                    <a:pt x="123034" y="180060"/>
                  </a:lnTo>
                  <a:lnTo>
                    <a:pt x="129260" y="186522"/>
                  </a:lnTo>
                  <a:lnTo>
                    <a:pt x="135539" y="193825"/>
                  </a:lnTo>
                  <a:lnTo>
                    <a:pt x="141955" y="201374"/>
                  </a:lnTo>
                  <a:lnTo>
                    <a:pt x="148682" y="208416"/>
                  </a:lnTo>
                  <a:lnTo>
                    <a:pt x="156010" y="213942"/>
                  </a:lnTo>
                  <a:lnTo>
                    <a:pt x="164036" y="217543"/>
                  </a:lnTo>
                  <a:lnTo>
                    <a:pt x="172540" y="219166"/>
                  </a:lnTo>
                  <a:lnTo>
                    <a:pt x="181092" y="218826"/>
                  </a:lnTo>
                  <a:lnTo>
                    <a:pt x="189430" y="216744"/>
                  </a:lnTo>
                  <a:lnTo>
                    <a:pt x="197316" y="213096"/>
                  </a:lnTo>
                  <a:lnTo>
                    <a:pt x="204458" y="207915"/>
                  </a:lnTo>
                  <a:lnTo>
                    <a:pt x="210778" y="201362"/>
                  </a:lnTo>
                  <a:lnTo>
                    <a:pt x="216360" y="193694"/>
                  </a:lnTo>
                  <a:lnTo>
                    <a:pt x="221351" y="185179"/>
                  </a:lnTo>
                  <a:lnTo>
                    <a:pt x="225898" y="176044"/>
                  </a:lnTo>
                  <a:lnTo>
                    <a:pt x="230124" y="166470"/>
                  </a:lnTo>
                  <a:lnTo>
                    <a:pt x="234123" y="156592"/>
                  </a:lnTo>
                  <a:lnTo>
                    <a:pt x="237960" y="146498"/>
                  </a:lnTo>
                  <a:lnTo>
                    <a:pt x="241521" y="136092"/>
                  </a:lnTo>
                  <a:lnTo>
                    <a:pt x="244533" y="125114"/>
                  </a:lnTo>
                  <a:lnTo>
                    <a:pt x="246890" y="113466"/>
                  </a:lnTo>
                  <a:lnTo>
                    <a:pt x="248643" y="101200"/>
                  </a:lnTo>
                  <a:lnTo>
                    <a:pt x="249901" y="88435"/>
                  </a:lnTo>
                  <a:lnTo>
                    <a:pt x="250780" y="75300"/>
                  </a:lnTo>
                  <a:lnTo>
                    <a:pt x="251191" y="62120"/>
                  </a:lnTo>
                  <a:lnTo>
                    <a:pt x="250775" y="47908"/>
                  </a:lnTo>
                  <a:lnTo>
                    <a:pt x="248381" y="29182"/>
                  </a:lnTo>
                  <a:lnTo>
                    <a:pt x="242155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4" name="Freeform 243"/>
            <p:cNvSpPr/>
            <p:nvPr/>
          </p:nvSpPr>
          <p:spPr>
            <a:xfrm>
              <a:off x="5378544" y="4640274"/>
              <a:ext cx="138390" cy="150193"/>
            </a:xfrm>
            <a:custGeom>
              <a:avLst/>
              <a:gdLst/>
              <a:ahLst/>
              <a:cxnLst/>
              <a:rect l="0" t="0" r="0" b="0"/>
              <a:pathLst>
                <a:path w="138390" h="150193">
                  <a:moveTo>
                    <a:pt x="64689" y="65964"/>
                  </a:moveTo>
                  <a:lnTo>
                    <a:pt x="67488" y="57163"/>
                  </a:lnTo>
                  <a:lnTo>
                    <a:pt x="68990" y="48816"/>
                  </a:lnTo>
                  <a:lnTo>
                    <a:pt x="69292" y="40122"/>
                  </a:lnTo>
                  <a:lnTo>
                    <a:pt x="68440" y="31174"/>
                  </a:lnTo>
                  <a:lnTo>
                    <a:pt x="66324" y="22327"/>
                  </a:lnTo>
                  <a:lnTo>
                    <a:pt x="63002" y="13806"/>
                  </a:lnTo>
                  <a:lnTo>
                    <a:pt x="58641" y="6319"/>
                  </a:lnTo>
                  <a:lnTo>
                    <a:pt x="52595" y="1417"/>
                  </a:lnTo>
                  <a:lnTo>
                    <a:pt x="44839" y="0"/>
                  </a:lnTo>
                  <a:lnTo>
                    <a:pt x="37052" y="1748"/>
                  </a:lnTo>
                  <a:lnTo>
                    <a:pt x="29629" y="6015"/>
                  </a:lnTo>
                  <a:lnTo>
                    <a:pt x="22624" y="12335"/>
                  </a:lnTo>
                  <a:lnTo>
                    <a:pt x="16219" y="20488"/>
                  </a:lnTo>
                  <a:lnTo>
                    <a:pt x="10477" y="30204"/>
                  </a:lnTo>
                  <a:lnTo>
                    <a:pt x="5659" y="41157"/>
                  </a:lnTo>
                  <a:lnTo>
                    <a:pt x="2263" y="53036"/>
                  </a:lnTo>
                  <a:lnTo>
                    <a:pt x="431" y="65579"/>
                  </a:lnTo>
                  <a:lnTo>
                    <a:pt x="0" y="78425"/>
                  </a:lnTo>
                  <a:lnTo>
                    <a:pt x="693" y="91124"/>
                  </a:lnTo>
                  <a:lnTo>
                    <a:pt x="2243" y="103427"/>
                  </a:lnTo>
                  <a:lnTo>
                    <a:pt x="4909" y="114807"/>
                  </a:lnTo>
                  <a:lnTo>
                    <a:pt x="9433" y="124393"/>
                  </a:lnTo>
                  <a:lnTo>
                    <a:pt x="16057" y="131860"/>
                  </a:lnTo>
                  <a:lnTo>
                    <a:pt x="24097" y="136890"/>
                  </a:lnTo>
                  <a:lnTo>
                    <a:pt x="32264" y="138926"/>
                  </a:lnTo>
                  <a:lnTo>
                    <a:pt x="39789" y="137959"/>
                  </a:lnTo>
                  <a:lnTo>
                    <a:pt x="46448" y="134415"/>
                  </a:lnTo>
                  <a:lnTo>
                    <a:pt x="52295" y="128847"/>
                  </a:lnTo>
                  <a:lnTo>
                    <a:pt x="57481" y="121777"/>
                  </a:lnTo>
                  <a:lnTo>
                    <a:pt x="62166" y="113628"/>
                  </a:lnTo>
                  <a:lnTo>
                    <a:pt x="66489" y="104724"/>
                  </a:lnTo>
                  <a:lnTo>
                    <a:pt x="70545" y="95295"/>
                  </a:lnTo>
                  <a:lnTo>
                    <a:pt x="74087" y="85510"/>
                  </a:lnTo>
                  <a:lnTo>
                    <a:pt x="76555" y="75481"/>
                  </a:lnTo>
                  <a:lnTo>
                    <a:pt x="77731" y="65380"/>
                  </a:lnTo>
                  <a:lnTo>
                    <a:pt x="77739" y="58512"/>
                  </a:lnTo>
                  <a:lnTo>
                    <a:pt x="77287" y="58606"/>
                  </a:lnTo>
                  <a:lnTo>
                    <a:pt x="77325" y="63900"/>
                  </a:lnTo>
                  <a:lnTo>
                    <a:pt x="78144" y="72434"/>
                  </a:lnTo>
                  <a:lnTo>
                    <a:pt x="79851" y="82802"/>
                  </a:lnTo>
                  <a:lnTo>
                    <a:pt x="82605" y="93945"/>
                  </a:lnTo>
                  <a:lnTo>
                    <a:pt x="86396" y="105262"/>
                  </a:lnTo>
                  <a:lnTo>
                    <a:pt x="91338" y="116046"/>
                  </a:lnTo>
                  <a:lnTo>
                    <a:pt x="98562" y="126392"/>
                  </a:lnTo>
                  <a:lnTo>
                    <a:pt x="112055" y="137199"/>
                  </a:lnTo>
                  <a:lnTo>
                    <a:pt x="138389" y="150192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5" name="Freeform 244"/>
            <p:cNvSpPr/>
            <p:nvPr/>
          </p:nvSpPr>
          <p:spPr>
            <a:xfrm>
              <a:off x="5548518" y="4620995"/>
              <a:ext cx="121216" cy="175323"/>
            </a:xfrm>
            <a:custGeom>
              <a:avLst/>
              <a:gdLst/>
              <a:ahLst/>
              <a:cxnLst/>
              <a:rect l="0" t="0" r="0" b="0"/>
              <a:pathLst>
                <a:path w="121216" h="175323">
                  <a:moveTo>
                    <a:pt x="115813" y="11543"/>
                  </a:moveTo>
                  <a:lnTo>
                    <a:pt x="109812" y="5877"/>
                  </a:lnTo>
                  <a:lnTo>
                    <a:pt x="102967" y="2233"/>
                  </a:lnTo>
                  <a:lnTo>
                    <a:pt x="94579" y="328"/>
                  </a:lnTo>
                  <a:lnTo>
                    <a:pt x="84952" y="0"/>
                  </a:lnTo>
                  <a:lnTo>
                    <a:pt x="74637" y="1267"/>
                  </a:lnTo>
                  <a:lnTo>
                    <a:pt x="64039" y="3996"/>
                  </a:lnTo>
                  <a:lnTo>
                    <a:pt x="53686" y="8089"/>
                  </a:lnTo>
                  <a:lnTo>
                    <a:pt x="44283" y="13573"/>
                  </a:lnTo>
                  <a:lnTo>
                    <a:pt x="36126" y="20331"/>
                  </a:lnTo>
                  <a:lnTo>
                    <a:pt x="29484" y="28138"/>
                  </a:lnTo>
                  <a:lnTo>
                    <a:pt x="24765" y="36747"/>
                  </a:lnTo>
                  <a:lnTo>
                    <a:pt x="22011" y="45930"/>
                  </a:lnTo>
                  <a:lnTo>
                    <a:pt x="21448" y="55027"/>
                  </a:lnTo>
                  <a:lnTo>
                    <a:pt x="23639" y="62989"/>
                  </a:lnTo>
                  <a:lnTo>
                    <a:pt x="28632" y="69337"/>
                  </a:lnTo>
                  <a:lnTo>
                    <a:pt x="36050" y="74106"/>
                  </a:lnTo>
                  <a:lnTo>
                    <a:pt x="45380" y="77554"/>
                  </a:lnTo>
                  <a:lnTo>
                    <a:pt x="56128" y="79996"/>
                  </a:lnTo>
                  <a:lnTo>
                    <a:pt x="67731" y="82030"/>
                  </a:lnTo>
                  <a:lnTo>
                    <a:pt x="79576" y="84484"/>
                  </a:lnTo>
                  <a:lnTo>
                    <a:pt x="91295" y="87788"/>
                  </a:lnTo>
                  <a:lnTo>
                    <a:pt x="102109" y="92317"/>
                  </a:lnTo>
                  <a:lnTo>
                    <a:pt x="110782" y="98566"/>
                  </a:lnTo>
                  <a:lnTo>
                    <a:pt x="116828" y="106617"/>
                  </a:lnTo>
                  <a:lnTo>
                    <a:pt x="120258" y="115921"/>
                  </a:lnTo>
                  <a:lnTo>
                    <a:pt x="121215" y="125535"/>
                  </a:lnTo>
                  <a:lnTo>
                    <a:pt x="120041" y="134877"/>
                  </a:lnTo>
                  <a:lnTo>
                    <a:pt x="117021" y="143585"/>
                  </a:lnTo>
                  <a:lnTo>
                    <a:pt x="112269" y="151353"/>
                  </a:lnTo>
                  <a:lnTo>
                    <a:pt x="106003" y="158123"/>
                  </a:lnTo>
                  <a:lnTo>
                    <a:pt x="98359" y="163855"/>
                  </a:lnTo>
                  <a:lnTo>
                    <a:pt x="89327" y="168422"/>
                  </a:lnTo>
                  <a:lnTo>
                    <a:pt x="79033" y="171865"/>
                  </a:lnTo>
                  <a:lnTo>
                    <a:pt x="67867" y="174197"/>
                  </a:lnTo>
                  <a:lnTo>
                    <a:pt x="56379" y="175322"/>
                  </a:lnTo>
                  <a:lnTo>
                    <a:pt x="44928" y="175307"/>
                  </a:lnTo>
                  <a:lnTo>
                    <a:pt x="34100" y="174496"/>
                  </a:lnTo>
                  <a:lnTo>
                    <a:pt x="23742" y="173340"/>
                  </a:lnTo>
                  <a:lnTo>
                    <a:pt x="12951" y="171741"/>
                  </a:lnTo>
                  <a:lnTo>
                    <a:pt x="0" y="169471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6" name="Freeform 245"/>
            <p:cNvSpPr/>
            <p:nvPr/>
          </p:nvSpPr>
          <p:spPr>
            <a:xfrm>
              <a:off x="5959130" y="4643067"/>
              <a:ext cx="157928" cy="210485"/>
            </a:xfrm>
            <a:custGeom>
              <a:avLst/>
              <a:gdLst/>
              <a:ahLst/>
              <a:cxnLst/>
              <a:rect l="0" t="0" r="0" b="0"/>
              <a:pathLst>
                <a:path w="157928" h="210485">
                  <a:moveTo>
                    <a:pt x="0" y="10529"/>
                  </a:moveTo>
                  <a:lnTo>
                    <a:pt x="3000" y="19397"/>
                  </a:lnTo>
                  <a:lnTo>
                    <a:pt x="6422" y="28384"/>
                  </a:lnTo>
                  <a:lnTo>
                    <a:pt x="10614" y="38375"/>
                  </a:lnTo>
                  <a:lnTo>
                    <a:pt x="15341" y="49182"/>
                  </a:lnTo>
                  <a:lnTo>
                    <a:pt x="20174" y="60345"/>
                  </a:lnTo>
                  <a:lnTo>
                    <a:pt x="24852" y="71551"/>
                  </a:lnTo>
                  <a:lnTo>
                    <a:pt x="29288" y="82662"/>
                  </a:lnTo>
                  <a:lnTo>
                    <a:pt x="33491" y="93647"/>
                  </a:lnTo>
                  <a:lnTo>
                    <a:pt x="37498" y="104518"/>
                  </a:lnTo>
                  <a:lnTo>
                    <a:pt x="41359" y="115461"/>
                  </a:lnTo>
                  <a:lnTo>
                    <a:pt x="45111" y="126806"/>
                  </a:lnTo>
                  <a:lnTo>
                    <a:pt x="48792" y="138696"/>
                  </a:lnTo>
                  <a:lnTo>
                    <a:pt x="52587" y="150783"/>
                  </a:lnTo>
                  <a:lnTo>
                    <a:pt x="56821" y="162366"/>
                  </a:lnTo>
                  <a:lnTo>
                    <a:pt x="61635" y="173080"/>
                  </a:lnTo>
                  <a:lnTo>
                    <a:pt x="67005" y="182901"/>
                  </a:lnTo>
                  <a:lnTo>
                    <a:pt x="72834" y="191958"/>
                  </a:lnTo>
                  <a:lnTo>
                    <a:pt x="79030" y="200387"/>
                  </a:lnTo>
                  <a:lnTo>
                    <a:pt x="85990" y="207182"/>
                  </a:lnTo>
                  <a:lnTo>
                    <a:pt x="93427" y="210484"/>
                  </a:lnTo>
                  <a:lnTo>
                    <a:pt x="99943" y="209832"/>
                  </a:lnTo>
                  <a:lnTo>
                    <a:pt x="105421" y="205648"/>
                  </a:lnTo>
                  <a:lnTo>
                    <a:pt x="110166" y="198649"/>
                  </a:lnTo>
                  <a:lnTo>
                    <a:pt x="114446" y="189705"/>
                  </a:lnTo>
                  <a:lnTo>
                    <a:pt x="118441" y="179709"/>
                  </a:lnTo>
                  <a:lnTo>
                    <a:pt x="122260" y="169243"/>
                  </a:lnTo>
                  <a:lnTo>
                    <a:pt x="125967" y="158605"/>
                  </a:lnTo>
                  <a:lnTo>
                    <a:pt x="129605" y="147926"/>
                  </a:lnTo>
                  <a:lnTo>
                    <a:pt x="133198" y="137250"/>
                  </a:lnTo>
                  <a:lnTo>
                    <a:pt x="136763" y="126265"/>
                  </a:lnTo>
                  <a:lnTo>
                    <a:pt x="140308" y="114356"/>
                  </a:lnTo>
                  <a:lnTo>
                    <a:pt x="143837" y="101266"/>
                  </a:lnTo>
                  <a:lnTo>
                    <a:pt x="147190" y="87216"/>
                  </a:lnTo>
                  <a:lnTo>
                    <a:pt x="150062" y="72714"/>
                  </a:lnTo>
                  <a:lnTo>
                    <a:pt x="152325" y="58124"/>
                  </a:lnTo>
                  <a:lnTo>
                    <a:pt x="154017" y="44212"/>
                  </a:lnTo>
                  <a:lnTo>
                    <a:pt x="155418" y="30844"/>
                  </a:lnTo>
                  <a:lnTo>
                    <a:pt x="156652" y="16851"/>
                  </a:lnTo>
                  <a:lnTo>
                    <a:pt x="157927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7" name="Freeform 246"/>
            <p:cNvSpPr/>
            <p:nvPr/>
          </p:nvSpPr>
          <p:spPr>
            <a:xfrm>
              <a:off x="6153062" y="4645714"/>
              <a:ext cx="132452" cy="200177"/>
            </a:xfrm>
            <a:custGeom>
              <a:avLst/>
              <a:gdLst/>
              <a:ahLst/>
              <a:cxnLst/>
              <a:rect l="0" t="0" r="0" b="0"/>
              <a:pathLst>
                <a:path w="132452" h="200177">
                  <a:moveTo>
                    <a:pt x="16638" y="81581"/>
                  </a:moveTo>
                  <a:lnTo>
                    <a:pt x="25439" y="84381"/>
                  </a:lnTo>
                  <a:lnTo>
                    <a:pt x="33785" y="85883"/>
                  </a:lnTo>
                  <a:lnTo>
                    <a:pt x="42485" y="86185"/>
                  </a:lnTo>
                  <a:lnTo>
                    <a:pt x="51606" y="85332"/>
                  </a:lnTo>
                  <a:lnTo>
                    <a:pt x="61100" y="83216"/>
                  </a:lnTo>
                  <a:lnTo>
                    <a:pt x="70888" y="79889"/>
                  </a:lnTo>
                  <a:lnTo>
                    <a:pt x="80729" y="75382"/>
                  </a:lnTo>
                  <a:lnTo>
                    <a:pt x="90254" y="69614"/>
                  </a:lnTo>
                  <a:lnTo>
                    <a:pt x="99269" y="62663"/>
                  </a:lnTo>
                  <a:lnTo>
                    <a:pt x="107117" y="54726"/>
                  </a:lnTo>
                  <a:lnTo>
                    <a:pt x="112644" y="46029"/>
                  </a:lnTo>
                  <a:lnTo>
                    <a:pt x="115425" y="36782"/>
                  </a:lnTo>
                  <a:lnTo>
                    <a:pt x="115510" y="27473"/>
                  </a:lnTo>
                  <a:lnTo>
                    <a:pt x="113066" y="18836"/>
                  </a:lnTo>
                  <a:lnTo>
                    <a:pt x="108461" y="11230"/>
                  </a:lnTo>
                  <a:lnTo>
                    <a:pt x="102152" y="5143"/>
                  </a:lnTo>
                  <a:lnTo>
                    <a:pt x="94572" y="1334"/>
                  </a:lnTo>
                  <a:lnTo>
                    <a:pt x="86081" y="0"/>
                  </a:lnTo>
                  <a:lnTo>
                    <a:pt x="77114" y="867"/>
                  </a:lnTo>
                  <a:lnTo>
                    <a:pt x="68175" y="3492"/>
                  </a:lnTo>
                  <a:lnTo>
                    <a:pt x="59536" y="7440"/>
                  </a:lnTo>
                  <a:lnTo>
                    <a:pt x="51260" y="12510"/>
                  </a:lnTo>
                  <a:lnTo>
                    <a:pt x="43315" y="18728"/>
                  </a:lnTo>
                  <a:lnTo>
                    <a:pt x="35640" y="26021"/>
                  </a:lnTo>
                  <a:lnTo>
                    <a:pt x="28331" y="34375"/>
                  </a:lnTo>
                  <a:lnTo>
                    <a:pt x="21642" y="43891"/>
                  </a:lnTo>
                  <a:lnTo>
                    <a:pt x="15663" y="54520"/>
                  </a:lnTo>
                  <a:lnTo>
                    <a:pt x="10494" y="66081"/>
                  </a:lnTo>
                  <a:lnTo>
                    <a:pt x="6320" y="78367"/>
                  </a:lnTo>
                  <a:lnTo>
                    <a:pt x="3148" y="91180"/>
                  </a:lnTo>
                  <a:lnTo>
                    <a:pt x="1000" y="104208"/>
                  </a:lnTo>
                  <a:lnTo>
                    <a:pt x="0" y="117027"/>
                  </a:lnTo>
                  <a:lnTo>
                    <a:pt x="109" y="129426"/>
                  </a:lnTo>
                  <a:lnTo>
                    <a:pt x="1316" y="141378"/>
                  </a:lnTo>
                  <a:lnTo>
                    <a:pt x="3722" y="152944"/>
                  </a:lnTo>
                  <a:lnTo>
                    <a:pt x="7274" y="164195"/>
                  </a:lnTo>
                  <a:lnTo>
                    <a:pt x="12118" y="174718"/>
                  </a:lnTo>
                  <a:lnTo>
                    <a:pt x="18649" y="183654"/>
                  </a:lnTo>
                  <a:lnTo>
                    <a:pt x="26930" y="190658"/>
                  </a:lnTo>
                  <a:lnTo>
                    <a:pt x="36574" y="195699"/>
                  </a:lnTo>
                  <a:lnTo>
                    <a:pt x="46958" y="198799"/>
                  </a:lnTo>
                  <a:lnTo>
                    <a:pt x="57639" y="200176"/>
                  </a:lnTo>
                  <a:lnTo>
                    <a:pt x="68231" y="200001"/>
                  </a:lnTo>
                  <a:lnTo>
                    <a:pt x="78336" y="198304"/>
                  </a:lnTo>
                  <a:lnTo>
                    <a:pt x="87790" y="195248"/>
                  </a:lnTo>
                  <a:lnTo>
                    <a:pt x="96515" y="191203"/>
                  </a:lnTo>
                  <a:lnTo>
                    <a:pt x="105381" y="186170"/>
                  </a:lnTo>
                  <a:lnTo>
                    <a:pt x="116280" y="178591"/>
                  </a:lnTo>
                  <a:lnTo>
                    <a:pt x="132451" y="165809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8" name="Freeform 247"/>
            <p:cNvSpPr/>
            <p:nvPr/>
          </p:nvSpPr>
          <p:spPr>
            <a:xfrm>
              <a:off x="6317098" y="4674847"/>
              <a:ext cx="105286" cy="203638"/>
            </a:xfrm>
            <a:custGeom>
              <a:avLst/>
              <a:gdLst/>
              <a:ahLst/>
              <a:cxnLst/>
              <a:rect l="0" t="0" r="0" b="0"/>
              <a:pathLst>
                <a:path w="105286" h="203638">
                  <a:moveTo>
                    <a:pt x="0" y="126147"/>
                  </a:moveTo>
                  <a:lnTo>
                    <a:pt x="67" y="137816"/>
                  </a:lnTo>
                  <a:lnTo>
                    <a:pt x="707" y="148304"/>
                  </a:lnTo>
                  <a:lnTo>
                    <a:pt x="2005" y="158606"/>
                  </a:lnTo>
                  <a:lnTo>
                    <a:pt x="3865" y="168907"/>
                  </a:lnTo>
                  <a:lnTo>
                    <a:pt x="6181" y="179251"/>
                  </a:lnTo>
                  <a:lnTo>
                    <a:pt x="8860" y="189608"/>
                  </a:lnTo>
                  <a:lnTo>
                    <a:pt x="12265" y="198794"/>
                  </a:lnTo>
                  <a:lnTo>
                    <a:pt x="16567" y="203637"/>
                  </a:lnTo>
                  <a:lnTo>
                    <a:pt x="20429" y="202858"/>
                  </a:lnTo>
                  <a:lnTo>
                    <a:pt x="22613" y="198477"/>
                  </a:lnTo>
                  <a:lnTo>
                    <a:pt x="23136" y="191608"/>
                  </a:lnTo>
                  <a:lnTo>
                    <a:pt x="22392" y="182425"/>
                  </a:lnTo>
                  <a:lnTo>
                    <a:pt x="20759" y="171147"/>
                  </a:lnTo>
                  <a:lnTo>
                    <a:pt x="18683" y="158306"/>
                  </a:lnTo>
                  <a:lnTo>
                    <a:pt x="16668" y="144609"/>
                  </a:lnTo>
                  <a:lnTo>
                    <a:pt x="14978" y="130537"/>
                  </a:lnTo>
                  <a:lnTo>
                    <a:pt x="13672" y="116342"/>
                  </a:lnTo>
                  <a:lnTo>
                    <a:pt x="12713" y="102130"/>
                  </a:lnTo>
                  <a:lnTo>
                    <a:pt x="12033" y="87947"/>
                  </a:lnTo>
                  <a:lnTo>
                    <a:pt x="11728" y="73965"/>
                  </a:lnTo>
                  <a:lnTo>
                    <a:pt x="12046" y="60489"/>
                  </a:lnTo>
                  <a:lnTo>
                    <a:pt x="13083" y="47652"/>
                  </a:lnTo>
                  <a:lnTo>
                    <a:pt x="15101" y="35742"/>
                  </a:lnTo>
                  <a:lnTo>
                    <a:pt x="18592" y="25268"/>
                  </a:lnTo>
                  <a:lnTo>
                    <a:pt x="23685" y="16381"/>
                  </a:lnTo>
                  <a:lnTo>
                    <a:pt x="30207" y="9244"/>
                  </a:lnTo>
                  <a:lnTo>
                    <a:pt x="37874" y="4191"/>
                  </a:lnTo>
                  <a:lnTo>
                    <a:pt x="46394" y="1200"/>
                  </a:lnTo>
                  <a:lnTo>
                    <a:pt x="55459" y="0"/>
                  </a:lnTo>
                  <a:lnTo>
                    <a:pt x="65840" y="241"/>
                  </a:lnTo>
                  <a:lnTo>
                    <a:pt x="80678" y="3058"/>
                  </a:lnTo>
                  <a:lnTo>
                    <a:pt x="105285" y="10334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9" name="Freeform 248"/>
            <p:cNvSpPr/>
            <p:nvPr/>
          </p:nvSpPr>
          <p:spPr>
            <a:xfrm>
              <a:off x="6464497" y="4758880"/>
              <a:ext cx="21058" cy="52644"/>
            </a:xfrm>
            <a:custGeom>
              <a:avLst/>
              <a:gdLst/>
              <a:ahLst/>
              <a:cxnLst/>
              <a:rect l="0" t="0" r="0" b="0"/>
              <a:pathLst>
                <a:path w="21058" h="52644">
                  <a:moveTo>
                    <a:pt x="0" y="0"/>
                  </a:moveTo>
                  <a:lnTo>
                    <a:pt x="2971" y="8818"/>
                  </a:lnTo>
                  <a:lnTo>
                    <a:pt x="6293" y="17929"/>
                  </a:lnTo>
                  <a:lnTo>
                    <a:pt x="11534" y="30777"/>
                  </a:lnTo>
                  <a:lnTo>
                    <a:pt x="21057" y="52643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0" name="Freeform 249"/>
            <p:cNvSpPr/>
            <p:nvPr/>
          </p:nvSpPr>
          <p:spPr>
            <a:xfrm>
              <a:off x="6432911" y="4674653"/>
              <a:ext cx="136872" cy="431669"/>
            </a:xfrm>
            <a:custGeom>
              <a:avLst/>
              <a:gdLst/>
              <a:ahLst/>
              <a:cxnLst/>
              <a:rect l="0" t="0" r="0" b="0"/>
              <a:pathLst>
                <a:path w="136872" h="431669">
                  <a:moveTo>
                    <a:pt x="136871" y="0"/>
                  </a:moveTo>
                  <a:lnTo>
                    <a:pt x="131071" y="8868"/>
                  </a:lnTo>
                  <a:lnTo>
                    <a:pt x="126146" y="17855"/>
                  </a:lnTo>
                  <a:lnTo>
                    <a:pt x="121640" y="27850"/>
                  </a:lnTo>
                  <a:lnTo>
                    <a:pt x="117246" y="38830"/>
                  </a:lnTo>
                  <a:lnTo>
                    <a:pt x="112584" y="50642"/>
                  </a:lnTo>
                  <a:lnTo>
                    <a:pt x="107474" y="63096"/>
                  </a:lnTo>
                  <a:lnTo>
                    <a:pt x="102069" y="75861"/>
                  </a:lnTo>
                  <a:lnTo>
                    <a:pt x="96744" y="88494"/>
                  </a:lnTo>
                  <a:lnTo>
                    <a:pt x="91715" y="100771"/>
                  </a:lnTo>
                  <a:lnTo>
                    <a:pt x="86863" y="112979"/>
                  </a:lnTo>
                  <a:lnTo>
                    <a:pt x="81847" y="125782"/>
                  </a:lnTo>
                  <a:lnTo>
                    <a:pt x="76476" y="139503"/>
                  </a:lnTo>
                  <a:lnTo>
                    <a:pt x="70887" y="153821"/>
                  </a:lnTo>
                  <a:lnTo>
                    <a:pt x="65434" y="167980"/>
                  </a:lnTo>
                  <a:lnTo>
                    <a:pt x="60320" y="181546"/>
                  </a:lnTo>
                  <a:lnTo>
                    <a:pt x="55582" y="194587"/>
                  </a:lnTo>
                  <a:lnTo>
                    <a:pt x="51171" y="207484"/>
                  </a:lnTo>
                  <a:lnTo>
                    <a:pt x="47022" y="220487"/>
                  </a:lnTo>
                  <a:lnTo>
                    <a:pt x="43066" y="233525"/>
                  </a:lnTo>
                  <a:lnTo>
                    <a:pt x="39248" y="246292"/>
                  </a:lnTo>
                  <a:lnTo>
                    <a:pt x="35529" y="258632"/>
                  </a:lnTo>
                  <a:lnTo>
                    <a:pt x="31877" y="270699"/>
                  </a:lnTo>
                  <a:lnTo>
                    <a:pt x="28272" y="282869"/>
                  </a:lnTo>
                  <a:lnTo>
                    <a:pt x="24698" y="295362"/>
                  </a:lnTo>
                  <a:lnTo>
                    <a:pt x="21145" y="308550"/>
                  </a:lnTo>
                  <a:lnTo>
                    <a:pt x="17607" y="323007"/>
                  </a:lnTo>
                  <a:lnTo>
                    <a:pt x="14082" y="338908"/>
                  </a:lnTo>
                  <a:lnTo>
                    <a:pt x="10720" y="355593"/>
                  </a:lnTo>
                  <a:lnTo>
                    <a:pt x="7485" y="373600"/>
                  </a:lnTo>
                  <a:lnTo>
                    <a:pt x="4093" y="396750"/>
                  </a:lnTo>
                  <a:lnTo>
                    <a:pt x="0" y="431668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1" name="Freeform 250"/>
            <p:cNvSpPr/>
            <p:nvPr/>
          </p:nvSpPr>
          <p:spPr>
            <a:xfrm>
              <a:off x="6805971" y="4707503"/>
              <a:ext cx="153367" cy="189164"/>
            </a:xfrm>
            <a:custGeom>
              <a:avLst/>
              <a:gdLst/>
              <a:ahLst/>
              <a:cxnLst/>
              <a:rect l="0" t="0" r="0" b="0"/>
              <a:pathLst>
                <a:path w="153367" h="189164">
                  <a:moveTo>
                    <a:pt x="100723" y="30320"/>
                  </a:moveTo>
                  <a:lnTo>
                    <a:pt x="97656" y="21653"/>
                  </a:lnTo>
                  <a:lnTo>
                    <a:pt x="93593" y="14587"/>
                  </a:lnTo>
                  <a:lnTo>
                    <a:pt x="88099" y="8495"/>
                  </a:lnTo>
                  <a:lnTo>
                    <a:pt x="81339" y="3612"/>
                  </a:lnTo>
                  <a:lnTo>
                    <a:pt x="73542" y="695"/>
                  </a:lnTo>
                  <a:lnTo>
                    <a:pt x="64950" y="0"/>
                  </a:lnTo>
                  <a:lnTo>
                    <a:pt x="55938" y="1483"/>
                  </a:lnTo>
                  <a:lnTo>
                    <a:pt x="46981" y="5062"/>
                  </a:lnTo>
                  <a:lnTo>
                    <a:pt x="38339" y="10472"/>
                  </a:lnTo>
                  <a:lnTo>
                    <a:pt x="30234" y="17508"/>
                  </a:lnTo>
                  <a:lnTo>
                    <a:pt x="22938" y="26118"/>
                  </a:lnTo>
                  <a:lnTo>
                    <a:pt x="16517" y="36130"/>
                  </a:lnTo>
                  <a:lnTo>
                    <a:pt x="11034" y="47445"/>
                  </a:lnTo>
                  <a:lnTo>
                    <a:pt x="6641" y="60095"/>
                  </a:lnTo>
                  <a:lnTo>
                    <a:pt x="3319" y="73967"/>
                  </a:lnTo>
                  <a:lnTo>
                    <a:pt x="1070" y="88520"/>
                  </a:lnTo>
                  <a:lnTo>
                    <a:pt x="0" y="102901"/>
                  </a:lnTo>
                  <a:lnTo>
                    <a:pt x="62" y="116640"/>
                  </a:lnTo>
                  <a:lnTo>
                    <a:pt x="1238" y="129473"/>
                  </a:lnTo>
                  <a:lnTo>
                    <a:pt x="3622" y="141173"/>
                  </a:lnTo>
                  <a:lnTo>
                    <a:pt x="7156" y="151741"/>
                  </a:lnTo>
                  <a:lnTo>
                    <a:pt x="11816" y="161176"/>
                  </a:lnTo>
                  <a:lnTo>
                    <a:pt x="17694" y="169384"/>
                  </a:lnTo>
                  <a:lnTo>
                    <a:pt x="24722" y="176421"/>
                  </a:lnTo>
                  <a:lnTo>
                    <a:pt x="32711" y="182150"/>
                  </a:lnTo>
                  <a:lnTo>
                    <a:pt x="41445" y="186176"/>
                  </a:lnTo>
                  <a:lnTo>
                    <a:pt x="50725" y="188439"/>
                  </a:lnTo>
                  <a:lnTo>
                    <a:pt x="60396" y="189163"/>
                  </a:lnTo>
                  <a:lnTo>
                    <a:pt x="70342" y="188669"/>
                  </a:lnTo>
                  <a:lnTo>
                    <a:pt x="80469" y="187261"/>
                  </a:lnTo>
                  <a:lnTo>
                    <a:pt x="90559" y="185030"/>
                  </a:lnTo>
                  <a:lnTo>
                    <a:pt x="100260" y="181863"/>
                  </a:lnTo>
                  <a:lnTo>
                    <a:pt x="109410" y="177777"/>
                  </a:lnTo>
                  <a:lnTo>
                    <a:pt x="117917" y="173020"/>
                  </a:lnTo>
                  <a:lnTo>
                    <a:pt x="126604" y="167422"/>
                  </a:lnTo>
                  <a:lnTo>
                    <a:pt x="137350" y="159375"/>
                  </a:lnTo>
                  <a:lnTo>
                    <a:pt x="153366" y="146134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2" name="Freeform 251"/>
            <p:cNvSpPr/>
            <p:nvPr/>
          </p:nvSpPr>
          <p:spPr>
            <a:xfrm>
              <a:off x="6996838" y="4411440"/>
              <a:ext cx="4613" cy="410613"/>
            </a:xfrm>
            <a:custGeom>
              <a:avLst/>
              <a:gdLst/>
              <a:ahLst/>
              <a:cxnLst/>
              <a:rect l="0" t="0" r="0" b="0"/>
              <a:pathLst>
                <a:path w="4613" h="410613">
                  <a:moveTo>
                    <a:pt x="4612" y="0"/>
                  </a:moveTo>
                  <a:lnTo>
                    <a:pt x="1813" y="11802"/>
                  </a:lnTo>
                  <a:lnTo>
                    <a:pt x="311" y="23571"/>
                  </a:lnTo>
                  <a:lnTo>
                    <a:pt x="0" y="36476"/>
                  </a:lnTo>
                  <a:lnTo>
                    <a:pt x="506" y="50842"/>
                  </a:lnTo>
                  <a:lnTo>
                    <a:pt x="1326" y="67115"/>
                  </a:lnTo>
                  <a:lnTo>
                    <a:pt x="2141" y="85340"/>
                  </a:lnTo>
                  <a:lnTo>
                    <a:pt x="2826" y="105093"/>
                  </a:lnTo>
                  <a:lnTo>
                    <a:pt x="3351" y="125710"/>
                  </a:lnTo>
                  <a:lnTo>
                    <a:pt x="3737" y="146724"/>
                  </a:lnTo>
                  <a:lnTo>
                    <a:pt x="4012" y="168051"/>
                  </a:lnTo>
                  <a:lnTo>
                    <a:pt x="4205" y="189886"/>
                  </a:lnTo>
                  <a:lnTo>
                    <a:pt x="4336" y="212302"/>
                  </a:lnTo>
                  <a:lnTo>
                    <a:pt x="4426" y="234762"/>
                  </a:lnTo>
                  <a:lnTo>
                    <a:pt x="4487" y="256242"/>
                  </a:lnTo>
                  <a:lnTo>
                    <a:pt x="4529" y="276246"/>
                  </a:lnTo>
                  <a:lnTo>
                    <a:pt x="4557" y="294782"/>
                  </a:lnTo>
                  <a:lnTo>
                    <a:pt x="4575" y="312079"/>
                  </a:lnTo>
                  <a:lnTo>
                    <a:pt x="4588" y="328410"/>
                  </a:lnTo>
                  <a:lnTo>
                    <a:pt x="4595" y="343811"/>
                  </a:lnTo>
                  <a:lnTo>
                    <a:pt x="4602" y="359786"/>
                  </a:lnTo>
                  <a:lnTo>
                    <a:pt x="4607" y="379984"/>
                  </a:lnTo>
                  <a:lnTo>
                    <a:pt x="4612" y="410612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3" name="Freeform 252"/>
            <p:cNvSpPr/>
            <p:nvPr/>
          </p:nvSpPr>
          <p:spPr>
            <a:xfrm>
              <a:off x="7066211" y="4624499"/>
              <a:ext cx="145811" cy="219423"/>
            </a:xfrm>
            <a:custGeom>
              <a:avLst/>
              <a:gdLst/>
              <a:ahLst/>
              <a:cxnLst/>
              <a:rect l="0" t="0" r="0" b="0"/>
              <a:pathLst>
                <a:path w="145811" h="219423">
                  <a:moveTo>
                    <a:pt x="29996" y="134381"/>
                  </a:moveTo>
                  <a:lnTo>
                    <a:pt x="38797" y="128514"/>
                  </a:lnTo>
                  <a:lnTo>
                    <a:pt x="47144" y="122949"/>
                  </a:lnTo>
                  <a:lnTo>
                    <a:pt x="55837" y="117151"/>
                  </a:lnTo>
                  <a:lnTo>
                    <a:pt x="64786" y="111070"/>
                  </a:lnTo>
                  <a:lnTo>
                    <a:pt x="73632" y="104741"/>
                  </a:lnTo>
                  <a:lnTo>
                    <a:pt x="82166" y="98207"/>
                  </a:lnTo>
                  <a:lnTo>
                    <a:pt x="90182" y="91358"/>
                  </a:lnTo>
                  <a:lnTo>
                    <a:pt x="97412" y="83928"/>
                  </a:lnTo>
                  <a:lnTo>
                    <a:pt x="103780" y="75817"/>
                  </a:lnTo>
                  <a:lnTo>
                    <a:pt x="109054" y="67082"/>
                  </a:lnTo>
                  <a:lnTo>
                    <a:pt x="112775" y="57840"/>
                  </a:lnTo>
                  <a:lnTo>
                    <a:pt x="114823" y="48220"/>
                  </a:lnTo>
                  <a:lnTo>
                    <a:pt x="115063" y="38488"/>
                  </a:lnTo>
                  <a:lnTo>
                    <a:pt x="113180" y="29035"/>
                  </a:lnTo>
                  <a:lnTo>
                    <a:pt x="109202" y="20064"/>
                  </a:lnTo>
                  <a:lnTo>
                    <a:pt x="103279" y="12076"/>
                  </a:lnTo>
                  <a:lnTo>
                    <a:pt x="95492" y="5921"/>
                  </a:lnTo>
                  <a:lnTo>
                    <a:pt x="86079" y="1902"/>
                  </a:lnTo>
                  <a:lnTo>
                    <a:pt x="75696" y="0"/>
                  </a:lnTo>
                  <a:lnTo>
                    <a:pt x="65274" y="154"/>
                  </a:lnTo>
                  <a:lnTo>
                    <a:pt x="55351" y="2112"/>
                  </a:lnTo>
                  <a:lnTo>
                    <a:pt x="46235" y="5678"/>
                  </a:lnTo>
                  <a:lnTo>
                    <a:pt x="38184" y="10804"/>
                  </a:lnTo>
                  <a:lnTo>
                    <a:pt x="31215" y="17320"/>
                  </a:lnTo>
                  <a:lnTo>
                    <a:pt x="25177" y="24963"/>
                  </a:lnTo>
                  <a:lnTo>
                    <a:pt x="19873" y="33463"/>
                  </a:lnTo>
                  <a:lnTo>
                    <a:pt x="15117" y="42592"/>
                  </a:lnTo>
                  <a:lnTo>
                    <a:pt x="10919" y="52331"/>
                  </a:lnTo>
                  <a:lnTo>
                    <a:pt x="7470" y="62853"/>
                  </a:lnTo>
                  <a:lnTo>
                    <a:pt x="4816" y="74192"/>
                  </a:lnTo>
                  <a:lnTo>
                    <a:pt x="2862" y="86248"/>
                  </a:lnTo>
                  <a:lnTo>
                    <a:pt x="1469" y="98873"/>
                  </a:lnTo>
                  <a:lnTo>
                    <a:pt x="499" y="111919"/>
                  </a:lnTo>
                  <a:lnTo>
                    <a:pt x="0" y="125104"/>
                  </a:lnTo>
                  <a:lnTo>
                    <a:pt x="187" y="138028"/>
                  </a:lnTo>
                  <a:lnTo>
                    <a:pt x="1133" y="150492"/>
                  </a:lnTo>
                  <a:lnTo>
                    <a:pt x="2921" y="162319"/>
                  </a:lnTo>
                  <a:lnTo>
                    <a:pt x="5725" y="173269"/>
                  </a:lnTo>
                  <a:lnTo>
                    <a:pt x="9543" y="183297"/>
                  </a:lnTo>
                  <a:lnTo>
                    <a:pt x="14396" y="192354"/>
                  </a:lnTo>
                  <a:lnTo>
                    <a:pt x="20402" y="200299"/>
                  </a:lnTo>
                  <a:lnTo>
                    <a:pt x="27521" y="207156"/>
                  </a:lnTo>
                  <a:lnTo>
                    <a:pt x="35743" y="212762"/>
                  </a:lnTo>
                  <a:lnTo>
                    <a:pt x="45165" y="216706"/>
                  </a:lnTo>
                  <a:lnTo>
                    <a:pt x="55720" y="218909"/>
                  </a:lnTo>
                  <a:lnTo>
                    <a:pt x="67062" y="219422"/>
                  </a:lnTo>
                  <a:lnTo>
                    <a:pt x="78666" y="218255"/>
                  </a:lnTo>
                  <a:lnTo>
                    <a:pt x="90200" y="215586"/>
                  </a:lnTo>
                  <a:lnTo>
                    <a:pt x="101282" y="211818"/>
                  </a:lnTo>
                  <a:lnTo>
                    <a:pt x="112582" y="207006"/>
                  </a:lnTo>
                  <a:lnTo>
                    <a:pt x="126205" y="199617"/>
                  </a:lnTo>
                  <a:lnTo>
                    <a:pt x="145810" y="187024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4" name="Freeform 253"/>
            <p:cNvSpPr/>
            <p:nvPr/>
          </p:nvSpPr>
          <p:spPr>
            <a:xfrm>
              <a:off x="7228475" y="4643067"/>
              <a:ext cx="130945" cy="200284"/>
            </a:xfrm>
            <a:custGeom>
              <a:avLst/>
              <a:gdLst/>
              <a:ahLst/>
              <a:cxnLst/>
              <a:rect l="0" t="0" r="0" b="0"/>
              <a:pathLst>
                <a:path w="130945" h="200284">
                  <a:moveTo>
                    <a:pt x="4602" y="10529"/>
                  </a:moveTo>
                  <a:lnTo>
                    <a:pt x="1803" y="19330"/>
                  </a:lnTo>
                  <a:lnTo>
                    <a:pt x="302" y="27676"/>
                  </a:lnTo>
                  <a:lnTo>
                    <a:pt x="0" y="36379"/>
                  </a:lnTo>
                  <a:lnTo>
                    <a:pt x="851" y="45673"/>
                  </a:lnTo>
                  <a:lnTo>
                    <a:pt x="2967" y="55817"/>
                  </a:lnTo>
                  <a:lnTo>
                    <a:pt x="6285" y="66858"/>
                  </a:lnTo>
                  <a:lnTo>
                    <a:pt x="10447" y="78524"/>
                  </a:lnTo>
                  <a:lnTo>
                    <a:pt x="14918" y="90346"/>
                  </a:lnTo>
                  <a:lnTo>
                    <a:pt x="19368" y="102040"/>
                  </a:lnTo>
                  <a:lnTo>
                    <a:pt x="23826" y="113670"/>
                  </a:lnTo>
                  <a:lnTo>
                    <a:pt x="28578" y="125544"/>
                  </a:lnTo>
                  <a:lnTo>
                    <a:pt x="33776" y="137824"/>
                  </a:lnTo>
                  <a:lnTo>
                    <a:pt x="39420" y="150360"/>
                  </a:lnTo>
                  <a:lnTo>
                    <a:pt x="45441" y="162783"/>
                  </a:lnTo>
                  <a:lnTo>
                    <a:pt x="51754" y="174860"/>
                  </a:lnTo>
                  <a:lnTo>
                    <a:pt x="58283" y="185732"/>
                  </a:lnTo>
                  <a:lnTo>
                    <a:pt x="64965" y="193905"/>
                  </a:lnTo>
                  <a:lnTo>
                    <a:pt x="71750" y="198789"/>
                  </a:lnTo>
                  <a:lnTo>
                    <a:pt x="78442" y="200283"/>
                  </a:lnTo>
                  <a:lnTo>
                    <a:pt x="84708" y="198336"/>
                  </a:lnTo>
                  <a:lnTo>
                    <a:pt x="90403" y="193280"/>
                  </a:lnTo>
                  <a:lnTo>
                    <a:pt x="95549" y="185533"/>
                  </a:lnTo>
                  <a:lnTo>
                    <a:pt x="100240" y="175393"/>
                  </a:lnTo>
                  <a:lnTo>
                    <a:pt x="104582" y="163249"/>
                  </a:lnTo>
                  <a:lnTo>
                    <a:pt x="108668" y="149542"/>
                  </a:lnTo>
                  <a:lnTo>
                    <a:pt x="112574" y="134673"/>
                  </a:lnTo>
                  <a:lnTo>
                    <a:pt x="116349" y="118976"/>
                  </a:lnTo>
                  <a:lnTo>
                    <a:pt x="119868" y="102860"/>
                  </a:lnTo>
                  <a:lnTo>
                    <a:pt x="122852" y="86814"/>
                  </a:lnTo>
                  <a:lnTo>
                    <a:pt x="125190" y="71110"/>
                  </a:lnTo>
                  <a:lnTo>
                    <a:pt x="126933" y="56213"/>
                  </a:lnTo>
                  <a:lnTo>
                    <a:pt x="128373" y="41317"/>
                  </a:lnTo>
                  <a:lnTo>
                    <a:pt x="129638" y="23998"/>
                  </a:lnTo>
                  <a:lnTo>
                    <a:pt x="130944" y="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5" name="Freeform 254"/>
            <p:cNvSpPr/>
            <p:nvPr/>
          </p:nvSpPr>
          <p:spPr>
            <a:xfrm>
              <a:off x="7408105" y="4646220"/>
              <a:ext cx="140829" cy="247498"/>
            </a:xfrm>
            <a:custGeom>
              <a:avLst/>
              <a:gdLst/>
              <a:ahLst/>
              <a:cxnLst/>
              <a:rect l="0" t="0" r="0" b="0"/>
              <a:pathLst>
                <a:path w="140829" h="247498">
                  <a:moveTo>
                    <a:pt x="3957" y="49489"/>
                  </a:moveTo>
                  <a:lnTo>
                    <a:pt x="6958" y="58224"/>
                  </a:lnTo>
                  <a:lnTo>
                    <a:pt x="10381" y="65930"/>
                  </a:lnTo>
                  <a:lnTo>
                    <a:pt x="14582" y="73328"/>
                  </a:lnTo>
                  <a:lnTo>
                    <a:pt x="19654" y="80416"/>
                  </a:lnTo>
                  <a:lnTo>
                    <a:pt x="25784" y="86946"/>
                  </a:lnTo>
                  <a:lnTo>
                    <a:pt x="32967" y="92810"/>
                  </a:lnTo>
                  <a:lnTo>
                    <a:pt x="41055" y="97729"/>
                  </a:lnTo>
                  <a:lnTo>
                    <a:pt x="49850" y="101202"/>
                  </a:lnTo>
                  <a:lnTo>
                    <a:pt x="59166" y="103082"/>
                  </a:lnTo>
                  <a:lnTo>
                    <a:pt x="68690" y="103207"/>
                  </a:lnTo>
                  <a:lnTo>
                    <a:pt x="78003" y="101247"/>
                  </a:lnTo>
                  <a:lnTo>
                    <a:pt x="86884" y="97218"/>
                  </a:lnTo>
                  <a:lnTo>
                    <a:pt x="94981" y="91259"/>
                  </a:lnTo>
                  <a:lnTo>
                    <a:pt x="101743" y="83449"/>
                  </a:lnTo>
                  <a:lnTo>
                    <a:pt x="106988" y="74016"/>
                  </a:lnTo>
                  <a:lnTo>
                    <a:pt x="110696" y="63448"/>
                  </a:lnTo>
                  <a:lnTo>
                    <a:pt x="112826" y="52371"/>
                  </a:lnTo>
                  <a:lnTo>
                    <a:pt x="113511" y="41195"/>
                  </a:lnTo>
                  <a:lnTo>
                    <a:pt x="112684" y="30422"/>
                  </a:lnTo>
                  <a:lnTo>
                    <a:pt x="110011" y="20720"/>
                  </a:lnTo>
                  <a:lnTo>
                    <a:pt x="105478" y="12361"/>
                  </a:lnTo>
                  <a:lnTo>
                    <a:pt x="99504" y="5748"/>
                  </a:lnTo>
                  <a:lnTo>
                    <a:pt x="92738" y="1580"/>
                  </a:lnTo>
                  <a:lnTo>
                    <a:pt x="85637" y="0"/>
                  </a:lnTo>
                  <a:lnTo>
                    <a:pt x="78430" y="701"/>
                  </a:lnTo>
                  <a:lnTo>
                    <a:pt x="71219" y="3214"/>
                  </a:lnTo>
                  <a:lnTo>
                    <a:pt x="64038" y="7091"/>
                  </a:lnTo>
                  <a:lnTo>
                    <a:pt x="56895" y="12284"/>
                  </a:lnTo>
                  <a:lnTo>
                    <a:pt x="49785" y="19116"/>
                  </a:lnTo>
                  <a:lnTo>
                    <a:pt x="42706" y="27631"/>
                  </a:lnTo>
                  <a:lnTo>
                    <a:pt x="35815" y="37448"/>
                  </a:lnTo>
                  <a:lnTo>
                    <a:pt x="29413" y="47955"/>
                  </a:lnTo>
                  <a:lnTo>
                    <a:pt x="23632" y="58730"/>
                  </a:lnTo>
                  <a:lnTo>
                    <a:pt x="18598" y="69728"/>
                  </a:lnTo>
                  <a:lnTo>
                    <a:pt x="14514" y="81170"/>
                  </a:lnTo>
                  <a:lnTo>
                    <a:pt x="11392" y="93157"/>
                  </a:lnTo>
                  <a:lnTo>
                    <a:pt x="8939" y="105496"/>
                  </a:lnTo>
                  <a:lnTo>
                    <a:pt x="6670" y="117786"/>
                  </a:lnTo>
                  <a:lnTo>
                    <a:pt x="4295" y="129801"/>
                  </a:lnTo>
                  <a:lnTo>
                    <a:pt x="2037" y="141650"/>
                  </a:lnTo>
                  <a:lnTo>
                    <a:pt x="506" y="153673"/>
                  </a:lnTo>
                  <a:lnTo>
                    <a:pt x="0" y="166049"/>
                  </a:lnTo>
                  <a:lnTo>
                    <a:pt x="662" y="178479"/>
                  </a:lnTo>
                  <a:lnTo>
                    <a:pt x="2637" y="190299"/>
                  </a:lnTo>
                  <a:lnTo>
                    <a:pt x="5862" y="201175"/>
                  </a:lnTo>
                  <a:lnTo>
                    <a:pt x="10300" y="211106"/>
                  </a:lnTo>
                  <a:lnTo>
                    <a:pt x="16020" y="220237"/>
                  </a:lnTo>
                  <a:lnTo>
                    <a:pt x="22941" y="228736"/>
                  </a:lnTo>
                  <a:lnTo>
                    <a:pt x="30855" y="236274"/>
                  </a:lnTo>
                  <a:lnTo>
                    <a:pt x="39538" y="242060"/>
                  </a:lnTo>
                  <a:lnTo>
                    <a:pt x="48780" y="245799"/>
                  </a:lnTo>
                  <a:lnTo>
                    <a:pt x="58257" y="247497"/>
                  </a:lnTo>
                  <a:lnTo>
                    <a:pt x="67537" y="247200"/>
                  </a:lnTo>
                  <a:lnTo>
                    <a:pt x="76411" y="245137"/>
                  </a:lnTo>
                  <a:lnTo>
                    <a:pt x="85014" y="241330"/>
                  </a:lnTo>
                  <a:lnTo>
                    <a:pt x="93710" y="235509"/>
                  </a:lnTo>
                  <a:lnTo>
                    <a:pt x="102698" y="227726"/>
                  </a:lnTo>
                  <a:lnTo>
                    <a:pt x="111567" y="218888"/>
                  </a:lnTo>
                  <a:lnTo>
                    <a:pt x="120250" y="209716"/>
                  </a:lnTo>
                  <a:lnTo>
                    <a:pt x="129512" y="199407"/>
                  </a:lnTo>
                  <a:lnTo>
                    <a:pt x="140828" y="186360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6" name="Freeform 255"/>
            <p:cNvSpPr/>
            <p:nvPr/>
          </p:nvSpPr>
          <p:spPr>
            <a:xfrm>
              <a:off x="7580518" y="4648411"/>
              <a:ext cx="157929" cy="211048"/>
            </a:xfrm>
            <a:custGeom>
              <a:avLst/>
              <a:gdLst/>
              <a:ahLst/>
              <a:cxnLst/>
              <a:rect l="0" t="0" r="0" b="0"/>
              <a:pathLst>
                <a:path w="157929" h="211048">
                  <a:moveTo>
                    <a:pt x="0" y="120998"/>
                  </a:moveTo>
                  <a:lnTo>
                    <a:pt x="5801" y="126932"/>
                  </a:lnTo>
                  <a:lnTo>
                    <a:pt x="10725" y="133137"/>
                  </a:lnTo>
                  <a:lnTo>
                    <a:pt x="15223" y="140237"/>
                  </a:lnTo>
                  <a:lnTo>
                    <a:pt x="19270" y="148350"/>
                  </a:lnTo>
                  <a:lnTo>
                    <a:pt x="22635" y="157646"/>
                  </a:lnTo>
                  <a:lnTo>
                    <a:pt x="25248" y="168089"/>
                  </a:lnTo>
                  <a:lnTo>
                    <a:pt x="27348" y="179341"/>
                  </a:lnTo>
                  <a:lnTo>
                    <a:pt x="29375" y="190879"/>
                  </a:lnTo>
                  <a:lnTo>
                    <a:pt x="31577" y="202284"/>
                  </a:lnTo>
                  <a:lnTo>
                    <a:pt x="33392" y="210247"/>
                  </a:lnTo>
                  <a:lnTo>
                    <a:pt x="34072" y="211047"/>
                  </a:lnTo>
                  <a:lnTo>
                    <a:pt x="33970" y="206353"/>
                  </a:lnTo>
                  <a:lnTo>
                    <a:pt x="33552" y="198183"/>
                  </a:lnTo>
                  <a:lnTo>
                    <a:pt x="32914" y="187862"/>
                  </a:lnTo>
                  <a:lnTo>
                    <a:pt x="31859" y="176202"/>
                  </a:lnTo>
                  <a:lnTo>
                    <a:pt x="30297" y="163703"/>
                  </a:lnTo>
                  <a:lnTo>
                    <a:pt x="28581" y="150836"/>
                  </a:lnTo>
                  <a:lnTo>
                    <a:pt x="27410" y="138101"/>
                  </a:lnTo>
                  <a:lnTo>
                    <a:pt x="27141" y="125741"/>
                  </a:lnTo>
                  <a:lnTo>
                    <a:pt x="27792" y="113639"/>
                  </a:lnTo>
                  <a:lnTo>
                    <a:pt x="29224" y="101436"/>
                  </a:lnTo>
                  <a:lnTo>
                    <a:pt x="31268" y="88930"/>
                  </a:lnTo>
                  <a:lnTo>
                    <a:pt x="33928" y="76240"/>
                  </a:lnTo>
                  <a:lnTo>
                    <a:pt x="37385" y="63713"/>
                  </a:lnTo>
                  <a:lnTo>
                    <a:pt x="41674" y="51552"/>
                  </a:lnTo>
                  <a:lnTo>
                    <a:pt x="46859" y="40114"/>
                  </a:lnTo>
                  <a:lnTo>
                    <a:pt x="53095" y="29965"/>
                  </a:lnTo>
                  <a:lnTo>
                    <a:pt x="60371" y="21296"/>
                  </a:lnTo>
                  <a:lnTo>
                    <a:pt x="68698" y="14137"/>
                  </a:lnTo>
                  <a:lnTo>
                    <a:pt x="78192" y="8537"/>
                  </a:lnTo>
                  <a:lnTo>
                    <a:pt x="88791" y="4365"/>
                  </a:lnTo>
                  <a:lnTo>
                    <a:pt x="100094" y="1550"/>
                  </a:lnTo>
                  <a:lnTo>
                    <a:pt x="112759" y="0"/>
                  </a:lnTo>
                  <a:lnTo>
                    <a:pt x="130134" y="693"/>
                  </a:lnTo>
                  <a:lnTo>
                    <a:pt x="157928" y="5185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7" name="Freeform 256"/>
            <p:cNvSpPr/>
            <p:nvPr/>
          </p:nvSpPr>
          <p:spPr>
            <a:xfrm>
              <a:off x="7727917" y="4906279"/>
              <a:ext cx="10530" cy="10530"/>
            </a:xfrm>
            <a:custGeom>
              <a:avLst/>
              <a:gdLst/>
              <a:ahLst/>
              <a:cxnLst/>
              <a:rect l="0" t="0" r="0" b="0"/>
              <a:pathLst>
                <a:path w="10530" h="10530">
                  <a:moveTo>
                    <a:pt x="10529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80008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18"/>
          <p:cNvGrpSpPr/>
          <p:nvPr/>
        </p:nvGrpSpPr>
        <p:grpSpPr>
          <a:xfrm>
            <a:off x="2379440" y="199259"/>
            <a:ext cx="3063794" cy="537736"/>
            <a:chOff x="2379440" y="199259"/>
            <a:chExt cx="3063794" cy="537736"/>
          </a:xfrm>
        </p:grpSpPr>
        <p:sp>
          <p:nvSpPr>
            <p:cNvPr id="2" name="Freeform 1"/>
            <p:cNvSpPr/>
            <p:nvPr/>
          </p:nvSpPr>
          <p:spPr>
            <a:xfrm>
              <a:off x="2379487" y="200041"/>
              <a:ext cx="324863" cy="400084"/>
            </a:xfrm>
            <a:custGeom>
              <a:avLst/>
              <a:gdLst/>
              <a:ahLst/>
              <a:cxnLst/>
              <a:rect l="0" t="0" r="0" b="0"/>
              <a:pathLst>
                <a:path w="324863" h="400084">
                  <a:moveTo>
                    <a:pt x="31539" y="400083"/>
                  </a:moveTo>
                  <a:lnTo>
                    <a:pt x="25805" y="391215"/>
                  </a:lnTo>
                  <a:lnTo>
                    <a:pt x="21521" y="382228"/>
                  </a:lnTo>
                  <a:lnTo>
                    <a:pt x="18315" y="372232"/>
                  </a:lnTo>
                  <a:lnTo>
                    <a:pt x="15954" y="361252"/>
                  </a:lnTo>
                  <a:lnTo>
                    <a:pt x="14257" y="349440"/>
                  </a:lnTo>
                  <a:lnTo>
                    <a:pt x="13057" y="336977"/>
                  </a:lnTo>
                  <a:lnTo>
                    <a:pt x="12056" y="323867"/>
                  </a:lnTo>
                  <a:lnTo>
                    <a:pt x="10839" y="309937"/>
                  </a:lnTo>
                  <a:lnTo>
                    <a:pt x="9203" y="295162"/>
                  </a:lnTo>
                  <a:lnTo>
                    <a:pt x="7289" y="279649"/>
                  </a:lnTo>
                  <a:lnTo>
                    <a:pt x="5464" y="263550"/>
                  </a:lnTo>
                  <a:lnTo>
                    <a:pt x="3943" y="247019"/>
                  </a:lnTo>
                  <a:lnTo>
                    <a:pt x="2771" y="230343"/>
                  </a:lnTo>
                  <a:lnTo>
                    <a:pt x="1910" y="213920"/>
                  </a:lnTo>
                  <a:lnTo>
                    <a:pt x="1296" y="197944"/>
                  </a:lnTo>
                  <a:lnTo>
                    <a:pt x="868" y="182267"/>
                  </a:lnTo>
                  <a:lnTo>
                    <a:pt x="572" y="166515"/>
                  </a:lnTo>
                  <a:lnTo>
                    <a:pt x="370" y="150473"/>
                  </a:lnTo>
                  <a:lnTo>
                    <a:pt x="233" y="134257"/>
                  </a:lnTo>
                  <a:lnTo>
                    <a:pt x="141" y="118210"/>
                  </a:lnTo>
                  <a:lnTo>
                    <a:pt x="79" y="102524"/>
                  </a:lnTo>
                  <a:lnTo>
                    <a:pt x="37" y="87226"/>
                  </a:lnTo>
                  <a:lnTo>
                    <a:pt x="9" y="72268"/>
                  </a:lnTo>
                  <a:lnTo>
                    <a:pt x="0" y="57604"/>
                  </a:lnTo>
                  <a:lnTo>
                    <a:pt x="352" y="44150"/>
                  </a:lnTo>
                  <a:lnTo>
                    <a:pt x="2336" y="33806"/>
                  </a:lnTo>
                  <a:lnTo>
                    <a:pt x="6297" y="27942"/>
                  </a:lnTo>
                  <a:lnTo>
                    <a:pt x="10794" y="27038"/>
                  </a:lnTo>
                  <a:lnTo>
                    <a:pt x="15208" y="30378"/>
                  </a:lnTo>
                  <a:lnTo>
                    <a:pt x="19582" y="36944"/>
                  </a:lnTo>
                  <a:lnTo>
                    <a:pt x="24241" y="45840"/>
                  </a:lnTo>
                  <a:lnTo>
                    <a:pt x="29351" y="56376"/>
                  </a:lnTo>
                  <a:lnTo>
                    <a:pt x="34756" y="68211"/>
                  </a:lnTo>
                  <a:lnTo>
                    <a:pt x="40079" y="81294"/>
                  </a:lnTo>
                  <a:lnTo>
                    <a:pt x="45114" y="95503"/>
                  </a:lnTo>
                  <a:lnTo>
                    <a:pt x="50138" y="110471"/>
                  </a:lnTo>
                  <a:lnTo>
                    <a:pt x="55803" y="125673"/>
                  </a:lnTo>
                  <a:lnTo>
                    <a:pt x="62422" y="140785"/>
                  </a:lnTo>
                  <a:lnTo>
                    <a:pt x="69665" y="155527"/>
                  </a:lnTo>
                  <a:lnTo>
                    <a:pt x="76766" y="169580"/>
                  </a:lnTo>
                  <a:lnTo>
                    <a:pt x="83283" y="182846"/>
                  </a:lnTo>
                  <a:lnTo>
                    <a:pt x="89114" y="195399"/>
                  </a:lnTo>
                  <a:lnTo>
                    <a:pt x="94332" y="207377"/>
                  </a:lnTo>
                  <a:lnTo>
                    <a:pt x="99064" y="218922"/>
                  </a:lnTo>
                  <a:lnTo>
                    <a:pt x="103598" y="230152"/>
                  </a:lnTo>
                  <a:lnTo>
                    <a:pt x="108343" y="241160"/>
                  </a:lnTo>
                  <a:lnTo>
                    <a:pt x="113506" y="252019"/>
                  </a:lnTo>
                  <a:lnTo>
                    <a:pt x="119113" y="262941"/>
                  </a:lnTo>
                  <a:lnTo>
                    <a:pt x="125103" y="274266"/>
                  </a:lnTo>
                  <a:lnTo>
                    <a:pt x="131392" y="286138"/>
                  </a:lnTo>
                  <a:lnTo>
                    <a:pt x="137903" y="298213"/>
                  </a:lnTo>
                  <a:lnTo>
                    <a:pt x="144572" y="309786"/>
                  </a:lnTo>
                  <a:lnTo>
                    <a:pt x="151353" y="320494"/>
                  </a:lnTo>
                  <a:lnTo>
                    <a:pt x="158211" y="330310"/>
                  </a:lnTo>
                  <a:lnTo>
                    <a:pt x="165121" y="339363"/>
                  </a:lnTo>
                  <a:lnTo>
                    <a:pt x="172071" y="347822"/>
                  </a:lnTo>
                  <a:lnTo>
                    <a:pt x="179214" y="355844"/>
                  </a:lnTo>
                  <a:lnTo>
                    <a:pt x="186848" y="363551"/>
                  </a:lnTo>
                  <a:lnTo>
                    <a:pt x="195103" y="371026"/>
                  </a:lnTo>
                  <a:lnTo>
                    <a:pt x="204106" y="377844"/>
                  </a:lnTo>
                  <a:lnTo>
                    <a:pt x="214060" y="383132"/>
                  </a:lnTo>
                  <a:lnTo>
                    <a:pt x="224972" y="386531"/>
                  </a:lnTo>
                  <a:lnTo>
                    <a:pt x="236385" y="387997"/>
                  </a:lnTo>
                  <a:lnTo>
                    <a:pt x="247505" y="387543"/>
                  </a:lnTo>
                  <a:lnTo>
                    <a:pt x="257902" y="385379"/>
                  </a:lnTo>
                  <a:lnTo>
                    <a:pt x="267337" y="381674"/>
                  </a:lnTo>
                  <a:lnTo>
                    <a:pt x="275602" y="376454"/>
                  </a:lnTo>
                  <a:lnTo>
                    <a:pt x="282715" y="369874"/>
                  </a:lnTo>
                  <a:lnTo>
                    <a:pt x="288848" y="362188"/>
                  </a:lnTo>
                  <a:lnTo>
                    <a:pt x="294217" y="353660"/>
                  </a:lnTo>
                  <a:lnTo>
                    <a:pt x="299021" y="344508"/>
                  </a:lnTo>
                  <a:lnTo>
                    <a:pt x="303420" y="334583"/>
                  </a:lnTo>
                  <a:lnTo>
                    <a:pt x="307536" y="323404"/>
                  </a:lnTo>
                  <a:lnTo>
                    <a:pt x="311453" y="310805"/>
                  </a:lnTo>
                  <a:lnTo>
                    <a:pt x="315066" y="296920"/>
                  </a:lnTo>
                  <a:lnTo>
                    <a:pt x="318114" y="281996"/>
                  </a:lnTo>
                  <a:lnTo>
                    <a:pt x="320496" y="266288"/>
                  </a:lnTo>
                  <a:lnTo>
                    <a:pt x="322263" y="250012"/>
                  </a:lnTo>
                  <a:lnTo>
                    <a:pt x="323532" y="233334"/>
                  </a:lnTo>
                  <a:lnTo>
                    <a:pt x="324419" y="216377"/>
                  </a:lnTo>
                  <a:lnTo>
                    <a:pt x="324862" y="199228"/>
                  </a:lnTo>
                  <a:lnTo>
                    <a:pt x="324635" y="181949"/>
                  </a:lnTo>
                  <a:lnTo>
                    <a:pt x="323673" y="164587"/>
                  </a:lnTo>
                  <a:lnTo>
                    <a:pt x="322214" y="147333"/>
                  </a:lnTo>
                  <a:lnTo>
                    <a:pt x="320697" y="130514"/>
                  </a:lnTo>
                  <a:lnTo>
                    <a:pt x="319381" y="114274"/>
                  </a:lnTo>
                  <a:lnTo>
                    <a:pt x="318347" y="98588"/>
                  </a:lnTo>
                  <a:lnTo>
                    <a:pt x="317579" y="83362"/>
                  </a:lnTo>
                  <a:lnTo>
                    <a:pt x="317022" y="68500"/>
                  </a:lnTo>
                  <a:lnTo>
                    <a:pt x="316432" y="54321"/>
                  </a:lnTo>
                  <a:lnTo>
                    <a:pt x="315220" y="40058"/>
                  </a:lnTo>
                  <a:lnTo>
                    <a:pt x="312161" y="23338"/>
                  </a:lnTo>
                  <a:lnTo>
                    <a:pt x="305279" y="0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2750475" y="442196"/>
              <a:ext cx="104997" cy="144061"/>
            </a:xfrm>
            <a:custGeom>
              <a:avLst/>
              <a:gdLst/>
              <a:ahLst/>
              <a:cxnLst/>
              <a:rect l="0" t="0" r="0" b="0"/>
              <a:pathLst>
                <a:path w="104997" h="144061">
                  <a:moveTo>
                    <a:pt x="50105" y="0"/>
                  </a:moveTo>
                  <a:lnTo>
                    <a:pt x="41371" y="3001"/>
                  </a:lnTo>
                  <a:lnTo>
                    <a:pt x="33664" y="6424"/>
                  </a:lnTo>
                  <a:lnTo>
                    <a:pt x="26271" y="10629"/>
                  </a:lnTo>
                  <a:lnTo>
                    <a:pt x="19356" y="15875"/>
                  </a:lnTo>
                  <a:lnTo>
                    <a:pt x="13474" y="22653"/>
                  </a:lnTo>
                  <a:lnTo>
                    <a:pt x="8855" y="31090"/>
                  </a:lnTo>
                  <a:lnTo>
                    <a:pt x="5415" y="41002"/>
                  </a:lnTo>
                  <a:lnTo>
                    <a:pt x="2942" y="52094"/>
                  </a:lnTo>
                  <a:lnTo>
                    <a:pt x="1207" y="64065"/>
                  </a:lnTo>
                  <a:lnTo>
                    <a:pt x="176" y="76508"/>
                  </a:lnTo>
                  <a:lnTo>
                    <a:pt x="0" y="88925"/>
                  </a:lnTo>
                  <a:lnTo>
                    <a:pt x="702" y="101041"/>
                  </a:lnTo>
                  <a:lnTo>
                    <a:pt x="2494" y="112463"/>
                  </a:lnTo>
                  <a:lnTo>
                    <a:pt x="5832" y="122607"/>
                  </a:lnTo>
                  <a:lnTo>
                    <a:pt x="10824" y="131268"/>
                  </a:lnTo>
                  <a:lnTo>
                    <a:pt x="17278" y="138083"/>
                  </a:lnTo>
                  <a:lnTo>
                    <a:pt x="24899" y="142388"/>
                  </a:lnTo>
                  <a:lnTo>
                    <a:pt x="33389" y="144060"/>
                  </a:lnTo>
                  <a:lnTo>
                    <a:pt x="42342" y="143421"/>
                  </a:lnTo>
                  <a:lnTo>
                    <a:pt x="51264" y="140950"/>
                  </a:lnTo>
                  <a:lnTo>
                    <a:pt x="59884" y="137104"/>
                  </a:lnTo>
                  <a:lnTo>
                    <a:pt x="67975" y="132103"/>
                  </a:lnTo>
                  <a:lnTo>
                    <a:pt x="75263" y="125931"/>
                  </a:lnTo>
                  <a:lnTo>
                    <a:pt x="81684" y="118674"/>
                  </a:lnTo>
                  <a:lnTo>
                    <a:pt x="87336" y="110514"/>
                  </a:lnTo>
                  <a:lnTo>
                    <a:pt x="92374" y="101660"/>
                  </a:lnTo>
                  <a:lnTo>
                    <a:pt x="96944" y="92294"/>
                  </a:lnTo>
                  <a:lnTo>
                    <a:pt x="100845" y="82564"/>
                  </a:lnTo>
                  <a:lnTo>
                    <a:pt x="103562" y="72579"/>
                  </a:lnTo>
                  <a:lnTo>
                    <a:pt x="104907" y="62419"/>
                  </a:lnTo>
                  <a:lnTo>
                    <a:pt x="104996" y="52138"/>
                  </a:lnTo>
                  <a:lnTo>
                    <a:pt x="104068" y="41777"/>
                  </a:lnTo>
                  <a:lnTo>
                    <a:pt x="102361" y="31378"/>
                  </a:lnTo>
                  <a:lnTo>
                    <a:pt x="99758" y="21616"/>
                  </a:lnTo>
                  <a:lnTo>
                    <a:pt x="95809" y="13731"/>
                  </a:lnTo>
                  <a:lnTo>
                    <a:pt x="90346" y="8241"/>
                  </a:lnTo>
                  <a:lnTo>
                    <a:pt x="83521" y="4255"/>
                  </a:lnTo>
                  <a:lnTo>
                    <a:pt x="74222" y="1622"/>
                  </a:lnTo>
                  <a:lnTo>
                    <a:pt x="60633" y="0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2905865" y="589595"/>
              <a:ext cx="45509" cy="126343"/>
            </a:xfrm>
            <a:custGeom>
              <a:avLst/>
              <a:gdLst/>
              <a:ahLst/>
              <a:cxnLst/>
              <a:rect l="0" t="0" r="0" b="0"/>
              <a:pathLst>
                <a:path w="45509" h="126343">
                  <a:moveTo>
                    <a:pt x="31585" y="0"/>
                  </a:moveTo>
                  <a:lnTo>
                    <a:pt x="34519" y="8802"/>
                  </a:lnTo>
                  <a:lnTo>
                    <a:pt x="37302" y="17148"/>
                  </a:lnTo>
                  <a:lnTo>
                    <a:pt x="40192" y="25847"/>
                  </a:lnTo>
                  <a:lnTo>
                    <a:pt x="42887" y="34968"/>
                  </a:lnTo>
                  <a:lnTo>
                    <a:pt x="44755" y="44463"/>
                  </a:lnTo>
                  <a:lnTo>
                    <a:pt x="45508" y="54250"/>
                  </a:lnTo>
                  <a:lnTo>
                    <a:pt x="45022" y="64092"/>
                  </a:lnTo>
                  <a:lnTo>
                    <a:pt x="43172" y="73617"/>
                  </a:lnTo>
                  <a:lnTo>
                    <a:pt x="40035" y="82646"/>
                  </a:lnTo>
                  <a:lnTo>
                    <a:pt x="35752" y="91068"/>
                  </a:lnTo>
                  <a:lnTo>
                    <a:pt x="29794" y="99689"/>
                  </a:lnTo>
                  <a:lnTo>
                    <a:pt x="19407" y="110380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3238078" y="413944"/>
              <a:ext cx="131042" cy="123010"/>
            </a:xfrm>
            <a:custGeom>
              <a:avLst/>
              <a:gdLst/>
              <a:ahLst/>
              <a:cxnLst/>
              <a:rect l="0" t="0" r="0" b="0"/>
              <a:pathLst>
                <a:path w="131042" h="123010">
                  <a:moveTo>
                    <a:pt x="4699" y="38781"/>
                  </a:moveTo>
                  <a:lnTo>
                    <a:pt x="4699" y="50516"/>
                  </a:lnTo>
                  <a:lnTo>
                    <a:pt x="4699" y="61645"/>
                  </a:lnTo>
                  <a:lnTo>
                    <a:pt x="4699" y="73243"/>
                  </a:lnTo>
                  <a:lnTo>
                    <a:pt x="4699" y="85404"/>
                  </a:lnTo>
                  <a:lnTo>
                    <a:pt x="4699" y="98064"/>
                  </a:lnTo>
                  <a:lnTo>
                    <a:pt x="4694" y="111021"/>
                  </a:lnTo>
                  <a:lnTo>
                    <a:pt x="4522" y="120681"/>
                  </a:lnTo>
                  <a:lnTo>
                    <a:pt x="3873" y="122808"/>
                  </a:lnTo>
                  <a:lnTo>
                    <a:pt x="2629" y="119014"/>
                  </a:lnTo>
                  <a:lnTo>
                    <a:pt x="1149" y="111592"/>
                  </a:lnTo>
                  <a:lnTo>
                    <a:pt x="149" y="102286"/>
                  </a:lnTo>
                  <a:lnTo>
                    <a:pt x="0" y="92109"/>
                  </a:lnTo>
                  <a:lnTo>
                    <a:pt x="732" y="81410"/>
                  </a:lnTo>
                  <a:lnTo>
                    <a:pt x="2221" y="70118"/>
                  </a:lnTo>
                  <a:lnTo>
                    <a:pt x="4304" y="58210"/>
                  </a:lnTo>
                  <a:lnTo>
                    <a:pt x="6990" y="46082"/>
                  </a:lnTo>
                  <a:lnTo>
                    <a:pt x="10463" y="34460"/>
                  </a:lnTo>
                  <a:lnTo>
                    <a:pt x="14764" y="23726"/>
                  </a:lnTo>
                  <a:lnTo>
                    <a:pt x="19956" y="14399"/>
                  </a:lnTo>
                  <a:lnTo>
                    <a:pt x="26197" y="7269"/>
                  </a:lnTo>
                  <a:lnTo>
                    <a:pt x="33472" y="2559"/>
                  </a:lnTo>
                  <a:lnTo>
                    <a:pt x="41629" y="177"/>
                  </a:lnTo>
                  <a:lnTo>
                    <a:pt x="50475" y="0"/>
                  </a:lnTo>
                  <a:lnTo>
                    <a:pt x="59828" y="1733"/>
                  </a:lnTo>
                  <a:lnTo>
                    <a:pt x="69377" y="5146"/>
                  </a:lnTo>
                  <a:lnTo>
                    <a:pt x="78707" y="10169"/>
                  </a:lnTo>
                  <a:lnTo>
                    <a:pt x="87606" y="16616"/>
                  </a:lnTo>
                  <a:lnTo>
                    <a:pt x="95885" y="24213"/>
                  </a:lnTo>
                  <a:lnTo>
                    <a:pt x="103299" y="32681"/>
                  </a:lnTo>
                  <a:lnTo>
                    <a:pt x="109801" y="41789"/>
                  </a:lnTo>
                  <a:lnTo>
                    <a:pt x="115337" y="51514"/>
                  </a:lnTo>
                  <a:lnTo>
                    <a:pt x="119765" y="62028"/>
                  </a:lnTo>
                  <a:lnTo>
                    <a:pt x="123116" y="73342"/>
                  </a:lnTo>
                  <a:lnTo>
                    <a:pt x="125560" y="84748"/>
                  </a:lnTo>
                  <a:lnTo>
                    <a:pt x="127556" y="96013"/>
                  </a:lnTo>
                  <a:lnTo>
                    <a:pt x="129283" y="108128"/>
                  </a:lnTo>
                  <a:lnTo>
                    <a:pt x="131041" y="123009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3419615" y="431668"/>
              <a:ext cx="101542" cy="134048"/>
            </a:xfrm>
            <a:custGeom>
              <a:avLst/>
              <a:gdLst/>
              <a:ahLst/>
              <a:cxnLst/>
              <a:rect l="0" t="0" r="0" b="0"/>
              <a:pathLst>
                <a:path w="101542" h="134048">
                  <a:moveTo>
                    <a:pt x="75846" y="10528"/>
                  </a:moveTo>
                  <a:lnTo>
                    <a:pt x="64245" y="13529"/>
                  </a:lnTo>
                  <a:lnTo>
                    <a:pt x="54396" y="16952"/>
                  </a:lnTo>
                  <a:lnTo>
                    <a:pt x="45396" y="21152"/>
                  </a:lnTo>
                  <a:lnTo>
                    <a:pt x="37127" y="26225"/>
                  </a:lnTo>
                  <a:lnTo>
                    <a:pt x="29748" y="32355"/>
                  </a:lnTo>
                  <a:lnTo>
                    <a:pt x="23278" y="39539"/>
                  </a:lnTo>
                  <a:lnTo>
                    <a:pt x="17599" y="47626"/>
                  </a:lnTo>
                  <a:lnTo>
                    <a:pt x="12544" y="56421"/>
                  </a:lnTo>
                  <a:lnTo>
                    <a:pt x="7965" y="65741"/>
                  </a:lnTo>
                  <a:lnTo>
                    <a:pt x="4058" y="75438"/>
                  </a:lnTo>
                  <a:lnTo>
                    <a:pt x="1338" y="85399"/>
                  </a:lnTo>
                  <a:lnTo>
                    <a:pt x="0" y="95534"/>
                  </a:lnTo>
                  <a:lnTo>
                    <a:pt x="255" y="105458"/>
                  </a:lnTo>
                  <a:lnTo>
                    <a:pt x="2478" y="114515"/>
                  </a:lnTo>
                  <a:lnTo>
                    <a:pt x="6682" y="122407"/>
                  </a:lnTo>
                  <a:lnTo>
                    <a:pt x="12591" y="128687"/>
                  </a:lnTo>
                  <a:lnTo>
                    <a:pt x="19836" y="132625"/>
                  </a:lnTo>
                  <a:lnTo>
                    <a:pt x="28071" y="134047"/>
                  </a:lnTo>
                  <a:lnTo>
                    <a:pt x="36850" y="133239"/>
                  </a:lnTo>
                  <a:lnTo>
                    <a:pt x="45655" y="130653"/>
                  </a:lnTo>
                  <a:lnTo>
                    <a:pt x="54202" y="126735"/>
                  </a:lnTo>
                  <a:lnTo>
                    <a:pt x="62413" y="121855"/>
                  </a:lnTo>
                  <a:lnTo>
                    <a:pt x="70315" y="116297"/>
                  </a:lnTo>
                  <a:lnTo>
                    <a:pt x="77956" y="110256"/>
                  </a:lnTo>
                  <a:lnTo>
                    <a:pt x="85072" y="103389"/>
                  </a:lnTo>
                  <a:lnTo>
                    <a:pt x="91100" y="94875"/>
                  </a:lnTo>
                  <a:lnTo>
                    <a:pt x="95817" y="84408"/>
                  </a:lnTo>
                  <a:lnTo>
                    <a:pt x="99153" y="72461"/>
                  </a:lnTo>
                  <a:lnTo>
                    <a:pt x="101027" y="59985"/>
                  </a:lnTo>
                  <a:lnTo>
                    <a:pt x="101541" y="47608"/>
                  </a:lnTo>
                  <a:lnTo>
                    <a:pt x="100704" y="36024"/>
                  </a:lnTo>
                  <a:lnTo>
                    <a:pt x="98048" y="25011"/>
                  </a:lnTo>
                  <a:lnTo>
                    <a:pt x="91108" y="13610"/>
                  </a:lnTo>
                  <a:lnTo>
                    <a:pt x="75846" y="0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3596137" y="200041"/>
              <a:ext cx="15138" cy="357970"/>
            </a:xfrm>
            <a:custGeom>
              <a:avLst/>
              <a:gdLst/>
              <a:ahLst/>
              <a:cxnLst/>
              <a:rect l="0" t="0" r="0" b="0"/>
              <a:pathLst>
                <a:path w="15138" h="357970">
                  <a:moveTo>
                    <a:pt x="4609" y="0"/>
                  </a:moveTo>
                  <a:lnTo>
                    <a:pt x="1809" y="11668"/>
                  </a:lnTo>
                  <a:lnTo>
                    <a:pt x="307" y="22157"/>
                  </a:lnTo>
                  <a:lnTo>
                    <a:pt x="0" y="32468"/>
                  </a:lnTo>
                  <a:lnTo>
                    <a:pt x="680" y="43115"/>
                  </a:lnTo>
                  <a:lnTo>
                    <a:pt x="2148" y="54755"/>
                  </a:lnTo>
                  <a:lnTo>
                    <a:pt x="4212" y="67651"/>
                  </a:lnTo>
                  <a:lnTo>
                    <a:pt x="6549" y="81730"/>
                  </a:lnTo>
                  <a:lnTo>
                    <a:pt x="8723" y="96781"/>
                  </a:lnTo>
                  <a:lnTo>
                    <a:pt x="10512" y="112573"/>
                  </a:lnTo>
                  <a:lnTo>
                    <a:pt x="11879" y="128905"/>
                  </a:lnTo>
                  <a:lnTo>
                    <a:pt x="12879" y="145620"/>
                  </a:lnTo>
                  <a:lnTo>
                    <a:pt x="13589" y="162596"/>
                  </a:lnTo>
                  <a:lnTo>
                    <a:pt x="14084" y="179588"/>
                  </a:lnTo>
                  <a:lnTo>
                    <a:pt x="14425" y="196230"/>
                  </a:lnTo>
                  <a:lnTo>
                    <a:pt x="14657" y="212355"/>
                  </a:lnTo>
                  <a:lnTo>
                    <a:pt x="14815" y="228134"/>
                  </a:lnTo>
                  <a:lnTo>
                    <a:pt x="14922" y="243955"/>
                  </a:lnTo>
                  <a:lnTo>
                    <a:pt x="14993" y="260039"/>
                  </a:lnTo>
                  <a:lnTo>
                    <a:pt x="15041" y="276258"/>
                  </a:lnTo>
                  <a:lnTo>
                    <a:pt x="15078" y="294133"/>
                  </a:lnTo>
                  <a:lnTo>
                    <a:pt x="15108" y="318589"/>
                  </a:lnTo>
                  <a:lnTo>
                    <a:pt x="15137" y="357969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3505989" y="326383"/>
              <a:ext cx="210571" cy="21058"/>
            </a:xfrm>
            <a:custGeom>
              <a:avLst/>
              <a:gdLst/>
              <a:ahLst/>
              <a:cxnLst/>
              <a:rect l="0" t="0" r="0" b="0"/>
              <a:pathLst>
                <a:path w="210571" h="21058">
                  <a:moveTo>
                    <a:pt x="210570" y="0"/>
                  </a:moveTo>
                  <a:lnTo>
                    <a:pt x="195901" y="67"/>
                  </a:lnTo>
                  <a:lnTo>
                    <a:pt x="181990" y="707"/>
                  </a:lnTo>
                  <a:lnTo>
                    <a:pt x="167492" y="1999"/>
                  </a:lnTo>
                  <a:lnTo>
                    <a:pt x="152291" y="3686"/>
                  </a:lnTo>
                  <a:lnTo>
                    <a:pt x="136466" y="5354"/>
                  </a:lnTo>
                  <a:lnTo>
                    <a:pt x="120155" y="6772"/>
                  </a:lnTo>
                  <a:lnTo>
                    <a:pt x="103811" y="8043"/>
                  </a:lnTo>
                  <a:lnTo>
                    <a:pt x="88151" y="9502"/>
                  </a:lnTo>
                  <a:lnTo>
                    <a:pt x="73518" y="11330"/>
                  </a:lnTo>
                  <a:lnTo>
                    <a:pt x="59967" y="13398"/>
                  </a:lnTo>
                  <a:lnTo>
                    <a:pt x="45908" y="15549"/>
                  </a:lnTo>
                  <a:lnTo>
                    <a:pt x="27874" y="17976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3716559" y="568538"/>
              <a:ext cx="23234" cy="126343"/>
            </a:xfrm>
            <a:custGeom>
              <a:avLst/>
              <a:gdLst/>
              <a:ahLst/>
              <a:cxnLst/>
              <a:rect l="0" t="0" r="0" b="0"/>
              <a:pathLst>
                <a:path w="23234" h="126343">
                  <a:moveTo>
                    <a:pt x="0" y="0"/>
                  </a:moveTo>
                  <a:lnTo>
                    <a:pt x="5801" y="8802"/>
                  </a:lnTo>
                  <a:lnTo>
                    <a:pt x="10725" y="17148"/>
                  </a:lnTo>
                  <a:lnTo>
                    <a:pt x="15219" y="25852"/>
                  </a:lnTo>
                  <a:lnTo>
                    <a:pt x="19093" y="35145"/>
                  </a:lnTo>
                  <a:lnTo>
                    <a:pt x="21811" y="45289"/>
                  </a:lnTo>
                  <a:lnTo>
                    <a:pt x="23166" y="56325"/>
                  </a:lnTo>
                  <a:lnTo>
                    <a:pt x="23233" y="67921"/>
                  </a:lnTo>
                  <a:lnTo>
                    <a:pt x="22096" y="80814"/>
                  </a:lnTo>
                  <a:lnTo>
                    <a:pt x="18534" y="98373"/>
                  </a:lnTo>
                  <a:lnTo>
                    <a:pt x="10529" y="126342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3985055" y="429096"/>
              <a:ext cx="194759" cy="144011"/>
            </a:xfrm>
            <a:custGeom>
              <a:avLst/>
              <a:gdLst/>
              <a:ahLst/>
              <a:cxnLst/>
              <a:rect l="0" t="0" r="0" b="0"/>
              <a:pathLst>
                <a:path w="194759" h="144011">
                  <a:moveTo>
                    <a:pt x="121059" y="44686"/>
                  </a:moveTo>
                  <a:lnTo>
                    <a:pt x="118058" y="35952"/>
                  </a:lnTo>
                  <a:lnTo>
                    <a:pt x="114635" y="28245"/>
                  </a:lnTo>
                  <a:lnTo>
                    <a:pt x="110430" y="20852"/>
                  </a:lnTo>
                  <a:lnTo>
                    <a:pt x="105184" y="13937"/>
                  </a:lnTo>
                  <a:lnTo>
                    <a:pt x="98407" y="8055"/>
                  </a:lnTo>
                  <a:lnTo>
                    <a:pt x="89979" y="3449"/>
                  </a:lnTo>
                  <a:lnTo>
                    <a:pt x="80411" y="528"/>
                  </a:lnTo>
                  <a:lnTo>
                    <a:pt x="70617" y="0"/>
                  </a:lnTo>
                  <a:lnTo>
                    <a:pt x="61147" y="2020"/>
                  </a:lnTo>
                  <a:lnTo>
                    <a:pt x="52183" y="6293"/>
                  </a:lnTo>
                  <a:lnTo>
                    <a:pt x="43710" y="12359"/>
                  </a:lnTo>
                  <a:lnTo>
                    <a:pt x="35649" y="19766"/>
                  </a:lnTo>
                  <a:lnTo>
                    <a:pt x="28065" y="28142"/>
                  </a:lnTo>
                  <a:lnTo>
                    <a:pt x="21184" y="37201"/>
                  </a:lnTo>
                  <a:lnTo>
                    <a:pt x="15074" y="46736"/>
                  </a:lnTo>
                  <a:lnTo>
                    <a:pt x="9816" y="56764"/>
                  </a:lnTo>
                  <a:lnTo>
                    <a:pt x="5581" y="67487"/>
                  </a:lnTo>
                  <a:lnTo>
                    <a:pt x="2372" y="78960"/>
                  </a:lnTo>
                  <a:lnTo>
                    <a:pt x="369" y="90938"/>
                  </a:lnTo>
                  <a:lnTo>
                    <a:pt x="0" y="102978"/>
                  </a:lnTo>
                  <a:lnTo>
                    <a:pt x="1349" y="114800"/>
                  </a:lnTo>
                  <a:lnTo>
                    <a:pt x="4374" y="125669"/>
                  </a:lnTo>
                  <a:lnTo>
                    <a:pt x="9070" y="134371"/>
                  </a:lnTo>
                  <a:lnTo>
                    <a:pt x="15262" y="140429"/>
                  </a:lnTo>
                  <a:lnTo>
                    <a:pt x="22502" y="143696"/>
                  </a:lnTo>
                  <a:lnTo>
                    <a:pt x="30191" y="144010"/>
                  </a:lnTo>
                  <a:lnTo>
                    <a:pt x="37950" y="141595"/>
                  </a:lnTo>
                  <a:lnTo>
                    <a:pt x="45614" y="137096"/>
                  </a:lnTo>
                  <a:lnTo>
                    <a:pt x="53139" y="131346"/>
                  </a:lnTo>
                  <a:lnTo>
                    <a:pt x="60530" y="124932"/>
                  </a:lnTo>
                  <a:lnTo>
                    <a:pt x="67645" y="118021"/>
                  </a:lnTo>
                  <a:lnTo>
                    <a:pt x="74205" y="110478"/>
                  </a:lnTo>
                  <a:lnTo>
                    <a:pt x="80101" y="102258"/>
                  </a:lnTo>
                  <a:lnTo>
                    <a:pt x="85383" y="93432"/>
                  </a:lnTo>
                  <a:lnTo>
                    <a:pt x="90166" y="84121"/>
                  </a:lnTo>
                  <a:lnTo>
                    <a:pt x="94571" y="74446"/>
                  </a:lnTo>
                  <a:lnTo>
                    <a:pt x="98699" y="64506"/>
                  </a:lnTo>
                  <a:lnTo>
                    <a:pt x="102632" y="54380"/>
                  </a:lnTo>
                  <a:lnTo>
                    <a:pt x="106435" y="44196"/>
                  </a:lnTo>
                  <a:lnTo>
                    <a:pt x="110345" y="36490"/>
                  </a:lnTo>
                  <a:lnTo>
                    <a:pt x="114211" y="34582"/>
                  </a:lnTo>
                  <a:lnTo>
                    <a:pt x="117498" y="37814"/>
                  </a:lnTo>
                  <a:lnTo>
                    <a:pt x="120425" y="44673"/>
                  </a:lnTo>
                  <a:lnTo>
                    <a:pt x="123445" y="53629"/>
                  </a:lnTo>
                  <a:lnTo>
                    <a:pt x="127015" y="63241"/>
                  </a:lnTo>
                  <a:lnTo>
                    <a:pt x="131316" y="72696"/>
                  </a:lnTo>
                  <a:lnTo>
                    <a:pt x="136475" y="81537"/>
                  </a:lnTo>
                  <a:lnTo>
                    <a:pt x="142679" y="89422"/>
                  </a:lnTo>
                  <a:lnTo>
                    <a:pt x="149912" y="96280"/>
                  </a:lnTo>
                  <a:lnTo>
                    <a:pt x="157758" y="101895"/>
                  </a:lnTo>
                  <a:lnTo>
                    <a:pt x="166369" y="106245"/>
                  </a:lnTo>
                  <a:lnTo>
                    <a:pt x="177618" y="108592"/>
                  </a:lnTo>
                  <a:lnTo>
                    <a:pt x="194758" y="107857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4190341" y="424889"/>
              <a:ext cx="126344" cy="143650"/>
            </a:xfrm>
            <a:custGeom>
              <a:avLst/>
              <a:gdLst/>
              <a:ahLst/>
              <a:cxnLst/>
              <a:rect l="0" t="0" r="0" b="0"/>
              <a:pathLst>
                <a:path w="126344" h="143650">
                  <a:moveTo>
                    <a:pt x="1" y="38364"/>
                  </a:moveTo>
                  <a:lnTo>
                    <a:pt x="0" y="52966"/>
                  </a:lnTo>
                  <a:lnTo>
                    <a:pt x="0" y="66237"/>
                  </a:lnTo>
                  <a:lnTo>
                    <a:pt x="5" y="79434"/>
                  </a:lnTo>
                  <a:lnTo>
                    <a:pt x="178" y="92603"/>
                  </a:lnTo>
                  <a:lnTo>
                    <a:pt x="827" y="105463"/>
                  </a:lnTo>
                  <a:lnTo>
                    <a:pt x="2056" y="117784"/>
                  </a:lnTo>
                  <a:lnTo>
                    <a:pt x="3007" y="126763"/>
                  </a:lnTo>
                  <a:lnTo>
                    <a:pt x="2858" y="128728"/>
                  </a:lnTo>
                  <a:lnTo>
                    <a:pt x="2295" y="124468"/>
                  </a:lnTo>
                  <a:lnTo>
                    <a:pt x="1883" y="116104"/>
                  </a:lnTo>
                  <a:lnTo>
                    <a:pt x="2049" y="105703"/>
                  </a:lnTo>
                  <a:lnTo>
                    <a:pt x="2935" y="94530"/>
                  </a:lnTo>
                  <a:lnTo>
                    <a:pt x="4496" y="83026"/>
                  </a:lnTo>
                  <a:lnTo>
                    <a:pt x="6606" y="71126"/>
                  </a:lnTo>
                  <a:lnTo>
                    <a:pt x="9137" y="58777"/>
                  </a:lnTo>
                  <a:lnTo>
                    <a:pt x="12139" y="46339"/>
                  </a:lnTo>
                  <a:lnTo>
                    <a:pt x="15830" y="34501"/>
                  </a:lnTo>
                  <a:lnTo>
                    <a:pt x="20282" y="23619"/>
                  </a:lnTo>
                  <a:lnTo>
                    <a:pt x="25576" y="14191"/>
                  </a:lnTo>
                  <a:lnTo>
                    <a:pt x="31886" y="6993"/>
                  </a:lnTo>
                  <a:lnTo>
                    <a:pt x="39203" y="2241"/>
                  </a:lnTo>
                  <a:lnTo>
                    <a:pt x="47219" y="0"/>
                  </a:lnTo>
                  <a:lnTo>
                    <a:pt x="55438" y="451"/>
                  </a:lnTo>
                  <a:lnTo>
                    <a:pt x="63550" y="3423"/>
                  </a:lnTo>
                  <a:lnTo>
                    <a:pt x="71284" y="8653"/>
                  </a:lnTo>
                  <a:lnTo>
                    <a:pt x="78324" y="15966"/>
                  </a:lnTo>
                  <a:lnTo>
                    <a:pt x="84575" y="25060"/>
                  </a:lnTo>
                  <a:lnTo>
                    <a:pt x="90112" y="35400"/>
                  </a:lnTo>
                  <a:lnTo>
                    <a:pt x="95072" y="46323"/>
                  </a:lnTo>
                  <a:lnTo>
                    <a:pt x="99598" y="57405"/>
                  </a:lnTo>
                  <a:lnTo>
                    <a:pt x="103809" y="68455"/>
                  </a:lnTo>
                  <a:lnTo>
                    <a:pt x="107799" y="79407"/>
                  </a:lnTo>
                  <a:lnTo>
                    <a:pt x="111630" y="90246"/>
                  </a:lnTo>
                  <a:lnTo>
                    <a:pt x="115200" y="100727"/>
                  </a:lnTo>
                  <a:lnTo>
                    <a:pt x="118598" y="111493"/>
                  </a:lnTo>
                  <a:lnTo>
                    <a:pt x="122123" y="124608"/>
                  </a:lnTo>
                  <a:lnTo>
                    <a:pt x="126343" y="143649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4352831" y="199259"/>
              <a:ext cx="129371" cy="366022"/>
            </a:xfrm>
            <a:custGeom>
              <a:avLst/>
              <a:gdLst/>
              <a:ahLst/>
              <a:cxnLst/>
              <a:rect l="0" t="0" r="0" b="0"/>
              <a:pathLst>
                <a:path w="129371" h="366022">
                  <a:moveTo>
                    <a:pt x="100723" y="263994"/>
                  </a:moveTo>
                  <a:lnTo>
                    <a:pt x="97655" y="255327"/>
                  </a:lnTo>
                  <a:lnTo>
                    <a:pt x="93593" y="248261"/>
                  </a:lnTo>
                  <a:lnTo>
                    <a:pt x="88100" y="242164"/>
                  </a:lnTo>
                  <a:lnTo>
                    <a:pt x="81340" y="237109"/>
                  </a:lnTo>
                  <a:lnTo>
                    <a:pt x="73542" y="233543"/>
                  </a:lnTo>
                  <a:lnTo>
                    <a:pt x="64950" y="231600"/>
                  </a:lnTo>
                  <a:lnTo>
                    <a:pt x="55938" y="231430"/>
                  </a:lnTo>
                  <a:lnTo>
                    <a:pt x="46980" y="233360"/>
                  </a:lnTo>
                  <a:lnTo>
                    <a:pt x="38338" y="237363"/>
                  </a:lnTo>
                  <a:lnTo>
                    <a:pt x="30234" y="243134"/>
                  </a:lnTo>
                  <a:lnTo>
                    <a:pt x="22938" y="250287"/>
                  </a:lnTo>
                  <a:lnTo>
                    <a:pt x="16517" y="258469"/>
                  </a:lnTo>
                  <a:lnTo>
                    <a:pt x="11034" y="267553"/>
                  </a:lnTo>
                  <a:lnTo>
                    <a:pt x="6642" y="277626"/>
                  </a:lnTo>
                  <a:lnTo>
                    <a:pt x="3319" y="288656"/>
                  </a:lnTo>
                  <a:lnTo>
                    <a:pt x="1069" y="300333"/>
                  </a:lnTo>
                  <a:lnTo>
                    <a:pt x="0" y="312170"/>
                  </a:lnTo>
                  <a:lnTo>
                    <a:pt x="66" y="323865"/>
                  </a:lnTo>
                  <a:lnTo>
                    <a:pt x="1415" y="334988"/>
                  </a:lnTo>
                  <a:lnTo>
                    <a:pt x="4447" y="344926"/>
                  </a:lnTo>
                  <a:lnTo>
                    <a:pt x="9230" y="353444"/>
                  </a:lnTo>
                  <a:lnTo>
                    <a:pt x="15543" y="360163"/>
                  </a:lnTo>
                  <a:lnTo>
                    <a:pt x="23069" y="364403"/>
                  </a:lnTo>
                  <a:lnTo>
                    <a:pt x="31495" y="366021"/>
                  </a:lnTo>
                  <a:lnTo>
                    <a:pt x="40405" y="365007"/>
                  </a:lnTo>
                  <a:lnTo>
                    <a:pt x="49297" y="361219"/>
                  </a:lnTo>
                  <a:lnTo>
                    <a:pt x="57898" y="354862"/>
                  </a:lnTo>
                  <a:lnTo>
                    <a:pt x="65976" y="346547"/>
                  </a:lnTo>
                  <a:lnTo>
                    <a:pt x="73256" y="337073"/>
                  </a:lnTo>
                  <a:lnTo>
                    <a:pt x="79671" y="326996"/>
                  </a:lnTo>
                  <a:lnTo>
                    <a:pt x="85319" y="316303"/>
                  </a:lnTo>
                  <a:lnTo>
                    <a:pt x="90355" y="304534"/>
                  </a:lnTo>
                  <a:lnTo>
                    <a:pt x="94932" y="291509"/>
                  </a:lnTo>
                  <a:lnTo>
                    <a:pt x="99178" y="277490"/>
                  </a:lnTo>
                  <a:lnTo>
                    <a:pt x="103191" y="263001"/>
                  </a:lnTo>
                  <a:lnTo>
                    <a:pt x="107037" y="248395"/>
                  </a:lnTo>
                  <a:lnTo>
                    <a:pt x="110605" y="233671"/>
                  </a:lnTo>
                  <a:lnTo>
                    <a:pt x="113621" y="218573"/>
                  </a:lnTo>
                  <a:lnTo>
                    <a:pt x="115986" y="202973"/>
                  </a:lnTo>
                  <a:lnTo>
                    <a:pt x="117913" y="186886"/>
                  </a:lnTo>
                  <a:lnTo>
                    <a:pt x="119820" y="170395"/>
                  </a:lnTo>
                  <a:lnTo>
                    <a:pt x="121954" y="153596"/>
                  </a:lnTo>
                  <a:lnTo>
                    <a:pt x="124219" y="136738"/>
                  </a:lnTo>
                  <a:lnTo>
                    <a:pt x="126285" y="120193"/>
                  </a:lnTo>
                  <a:lnTo>
                    <a:pt x="127968" y="104140"/>
                  </a:lnTo>
                  <a:lnTo>
                    <a:pt x="129081" y="88581"/>
                  </a:lnTo>
                  <a:lnTo>
                    <a:pt x="129370" y="73440"/>
                  </a:lnTo>
                  <a:lnTo>
                    <a:pt x="128783" y="58627"/>
                  </a:lnTo>
                  <a:lnTo>
                    <a:pt x="127421" y="44220"/>
                  </a:lnTo>
                  <a:lnTo>
                    <a:pt x="125442" y="30459"/>
                  </a:lnTo>
                  <a:lnTo>
                    <a:pt x="122990" y="17451"/>
                  </a:lnTo>
                  <a:lnTo>
                    <a:pt x="119738" y="6240"/>
                  </a:lnTo>
                  <a:lnTo>
                    <a:pt x="115375" y="0"/>
                  </a:lnTo>
                  <a:lnTo>
                    <a:pt x="110941" y="328"/>
                  </a:lnTo>
                  <a:lnTo>
                    <a:pt x="107548" y="5265"/>
                  </a:lnTo>
                  <a:lnTo>
                    <a:pt x="105227" y="13204"/>
                  </a:lnTo>
                  <a:lnTo>
                    <a:pt x="103691" y="23143"/>
                  </a:lnTo>
                  <a:lnTo>
                    <a:pt x="102687" y="34433"/>
                  </a:lnTo>
                  <a:lnTo>
                    <a:pt x="102196" y="46798"/>
                  </a:lnTo>
                  <a:lnTo>
                    <a:pt x="102407" y="60248"/>
                  </a:lnTo>
                  <a:lnTo>
                    <a:pt x="103367" y="74713"/>
                  </a:lnTo>
                  <a:lnTo>
                    <a:pt x="104829" y="90024"/>
                  </a:lnTo>
                  <a:lnTo>
                    <a:pt x="106350" y="105989"/>
                  </a:lnTo>
                  <a:lnTo>
                    <a:pt x="107668" y="122432"/>
                  </a:lnTo>
                  <a:lnTo>
                    <a:pt x="108705" y="139051"/>
                  </a:lnTo>
                  <a:lnTo>
                    <a:pt x="109476" y="155436"/>
                  </a:lnTo>
                  <a:lnTo>
                    <a:pt x="110029" y="171381"/>
                  </a:lnTo>
                  <a:lnTo>
                    <a:pt x="110417" y="186868"/>
                  </a:lnTo>
                  <a:lnTo>
                    <a:pt x="110686" y="201961"/>
                  </a:lnTo>
                  <a:lnTo>
                    <a:pt x="110875" y="216742"/>
                  </a:lnTo>
                  <a:lnTo>
                    <a:pt x="111173" y="231128"/>
                  </a:lnTo>
                  <a:lnTo>
                    <a:pt x="111906" y="244875"/>
                  </a:lnTo>
                  <a:lnTo>
                    <a:pt x="113211" y="257894"/>
                  </a:lnTo>
                  <a:lnTo>
                    <a:pt x="114910" y="269995"/>
                  </a:lnTo>
                  <a:lnTo>
                    <a:pt x="116767" y="282099"/>
                  </a:lnTo>
                  <a:lnTo>
                    <a:pt x="118945" y="296387"/>
                  </a:lnTo>
                  <a:lnTo>
                    <a:pt x="121780" y="316637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4717917" y="350590"/>
              <a:ext cx="114664" cy="228478"/>
            </a:xfrm>
            <a:custGeom>
              <a:avLst/>
              <a:gdLst/>
              <a:ahLst/>
              <a:cxnLst/>
              <a:rect l="0" t="0" r="0" b="0"/>
              <a:pathLst>
                <a:path w="114664" h="228478">
                  <a:moveTo>
                    <a:pt x="19906" y="70549"/>
                  </a:moveTo>
                  <a:lnTo>
                    <a:pt x="17040" y="79418"/>
                  </a:lnTo>
                  <a:lnTo>
                    <a:pt x="14897" y="88405"/>
                  </a:lnTo>
                  <a:lnTo>
                    <a:pt x="13295" y="98405"/>
                  </a:lnTo>
                  <a:lnTo>
                    <a:pt x="12114" y="109558"/>
                  </a:lnTo>
                  <a:lnTo>
                    <a:pt x="11266" y="122018"/>
                  </a:lnTo>
                  <a:lnTo>
                    <a:pt x="10639" y="135634"/>
                  </a:lnTo>
                  <a:lnTo>
                    <a:pt x="9170" y="146828"/>
                  </a:lnTo>
                  <a:lnTo>
                    <a:pt x="6427" y="150874"/>
                  </a:lnTo>
                  <a:lnTo>
                    <a:pt x="3984" y="148514"/>
                  </a:lnTo>
                  <a:lnTo>
                    <a:pt x="2247" y="141649"/>
                  </a:lnTo>
                  <a:lnTo>
                    <a:pt x="1086" y="131583"/>
                  </a:lnTo>
                  <a:lnTo>
                    <a:pt x="327" y="119231"/>
                  </a:lnTo>
                  <a:lnTo>
                    <a:pt x="0" y="105590"/>
                  </a:lnTo>
                  <a:lnTo>
                    <a:pt x="319" y="91764"/>
                  </a:lnTo>
                  <a:lnTo>
                    <a:pt x="1355" y="78366"/>
                  </a:lnTo>
                  <a:lnTo>
                    <a:pt x="3037" y="65577"/>
                  </a:lnTo>
                  <a:lnTo>
                    <a:pt x="5239" y="53368"/>
                  </a:lnTo>
                  <a:lnTo>
                    <a:pt x="7841" y="41641"/>
                  </a:lnTo>
                  <a:lnTo>
                    <a:pt x="11063" y="30610"/>
                  </a:lnTo>
                  <a:lnTo>
                    <a:pt x="15436" y="20792"/>
                  </a:lnTo>
                  <a:lnTo>
                    <a:pt x="21153" y="12383"/>
                  </a:lnTo>
                  <a:lnTo>
                    <a:pt x="27943" y="5751"/>
                  </a:lnTo>
                  <a:lnTo>
                    <a:pt x="35263" y="1576"/>
                  </a:lnTo>
                  <a:lnTo>
                    <a:pt x="42737" y="0"/>
                  </a:lnTo>
                  <a:lnTo>
                    <a:pt x="50025" y="874"/>
                  </a:lnTo>
                  <a:lnTo>
                    <a:pt x="56759" y="4037"/>
                  </a:lnTo>
                  <a:lnTo>
                    <a:pt x="62805" y="9165"/>
                  </a:lnTo>
                  <a:lnTo>
                    <a:pt x="68372" y="16011"/>
                  </a:lnTo>
                  <a:lnTo>
                    <a:pt x="73885" y="24492"/>
                  </a:lnTo>
                  <a:lnTo>
                    <a:pt x="79595" y="34419"/>
                  </a:lnTo>
                  <a:lnTo>
                    <a:pt x="85417" y="45676"/>
                  </a:lnTo>
                  <a:lnTo>
                    <a:pt x="91025" y="58287"/>
                  </a:lnTo>
                  <a:lnTo>
                    <a:pt x="96240" y="72138"/>
                  </a:lnTo>
                  <a:lnTo>
                    <a:pt x="100877" y="86846"/>
                  </a:lnTo>
                  <a:lnTo>
                    <a:pt x="104685" y="101864"/>
                  </a:lnTo>
                  <a:lnTo>
                    <a:pt x="107614" y="116853"/>
                  </a:lnTo>
                  <a:lnTo>
                    <a:pt x="109765" y="131680"/>
                  </a:lnTo>
                  <a:lnTo>
                    <a:pt x="111301" y="146322"/>
                  </a:lnTo>
                  <a:lnTo>
                    <a:pt x="112373" y="160787"/>
                  </a:lnTo>
                  <a:lnTo>
                    <a:pt x="113113" y="174698"/>
                  </a:lnTo>
                  <a:lnTo>
                    <a:pt x="113700" y="188752"/>
                  </a:lnTo>
                  <a:lnTo>
                    <a:pt x="114187" y="205302"/>
                  </a:lnTo>
                  <a:lnTo>
                    <a:pt x="114663" y="228477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4869460" y="389452"/>
              <a:ext cx="121048" cy="158508"/>
            </a:xfrm>
            <a:custGeom>
              <a:avLst/>
              <a:gdLst/>
              <a:ahLst/>
              <a:cxnLst/>
              <a:rect l="0" t="0" r="0" b="0"/>
              <a:pathLst>
                <a:path w="121048" h="158508">
                  <a:moveTo>
                    <a:pt x="5234" y="94858"/>
                  </a:moveTo>
                  <a:lnTo>
                    <a:pt x="14103" y="91925"/>
                  </a:lnTo>
                  <a:lnTo>
                    <a:pt x="23089" y="89142"/>
                  </a:lnTo>
                  <a:lnTo>
                    <a:pt x="33080" y="86243"/>
                  </a:lnTo>
                  <a:lnTo>
                    <a:pt x="43888" y="83203"/>
                  </a:lnTo>
                  <a:lnTo>
                    <a:pt x="55051" y="80038"/>
                  </a:lnTo>
                  <a:lnTo>
                    <a:pt x="66251" y="76764"/>
                  </a:lnTo>
                  <a:lnTo>
                    <a:pt x="77191" y="73081"/>
                  </a:lnTo>
                  <a:lnTo>
                    <a:pt x="87527" y="68393"/>
                  </a:lnTo>
                  <a:lnTo>
                    <a:pt x="97126" y="62458"/>
                  </a:lnTo>
                  <a:lnTo>
                    <a:pt x="105551" y="55352"/>
                  </a:lnTo>
                  <a:lnTo>
                    <a:pt x="112008" y="47286"/>
                  </a:lnTo>
                  <a:lnTo>
                    <a:pt x="116228" y="38499"/>
                  </a:lnTo>
                  <a:lnTo>
                    <a:pt x="118096" y="29515"/>
                  </a:lnTo>
                  <a:lnTo>
                    <a:pt x="117387" y="21104"/>
                  </a:lnTo>
                  <a:lnTo>
                    <a:pt x="114239" y="13650"/>
                  </a:lnTo>
                  <a:lnTo>
                    <a:pt x="108890" y="7495"/>
                  </a:lnTo>
                  <a:lnTo>
                    <a:pt x="101497" y="3111"/>
                  </a:lnTo>
                  <a:lnTo>
                    <a:pt x="92353" y="581"/>
                  </a:lnTo>
                  <a:lnTo>
                    <a:pt x="82149" y="0"/>
                  </a:lnTo>
                  <a:lnTo>
                    <a:pt x="71850" y="1647"/>
                  </a:lnTo>
                  <a:lnTo>
                    <a:pt x="62004" y="5456"/>
                  </a:lnTo>
                  <a:lnTo>
                    <a:pt x="52770" y="11096"/>
                  </a:lnTo>
                  <a:lnTo>
                    <a:pt x="44107" y="18161"/>
                  </a:lnTo>
                  <a:lnTo>
                    <a:pt x="35914" y="26278"/>
                  </a:lnTo>
                  <a:lnTo>
                    <a:pt x="28240" y="35149"/>
                  </a:lnTo>
                  <a:lnTo>
                    <a:pt x="21298" y="44548"/>
                  </a:lnTo>
                  <a:lnTo>
                    <a:pt x="15147" y="54315"/>
                  </a:lnTo>
                  <a:lnTo>
                    <a:pt x="9861" y="64500"/>
                  </a:lnTo>
                  <a:lnTo>
                    <a:pt x="5607" y="75330"/>
                  </a:lnTo>
                  <a:lnTo>
                    <a:pt x="2386" y="86874"/>
                  </a:lnTo>
                  <a:lnTo>
                    <a:pt x="376" y="98899"/>
                  </a:lnTo>
                  <a:lnTo>
                    <a:pt x="0" y="110972"/>
                  </a:lnTo>
                  <a:lnTo>
                    <a:pt x="1350" y="122820"/>
                  </a:lnTo>
                  <a:lnTo>
                    <a:pt x="4545" y="133876"/>
                  </a:lnTo>
                  <a:lnTo>
                    <a:pt x="9888" y="143236"/>
                  </a:lnTo>
                  <a:lnTo>
                    <a:pt x="17331" y="150553"/>
                  </a:lnTo>
                  <a:lnTo>
                    <a:pt x="26396" y="155651"/>
                  </a:lnTo>
                  <a:lnTo>
                    <a:pt x="36382" y="158263"/>
                  </a:lnTo>
                  <a:lnTo>
                    <a:pt x="46796" y="158507"/>
                  </a:lnTo>
                  <a:lnTo>
                    <a:pt x="57378" y="156928"/>
                  </a:lnTo>
                  <a:lnTo>
                    <a:pt x="68008" y="154283"/>
                  </a:lnTo>
                  <a:lnTo>
                    <a:pt x="78623" y="151108"/>
                  </a:lnTo>
                  <a:lnTo>
                    <a:pt x="88753" y="147652"/>
                  </a:lnTo>
                  <a:lnTo>
                    <a:pt x="98501" y="143536"/>
                  </a:lnTo>
                  <a:lnTo>
                    <a:pt x="108721" y="137288"/>
                  </a:lnTo>
                  <a:lnTo>
                    <a:pt x="121047" y="126444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5022093" y="368497"/>
              <a:ext cx="105286" cy="177753"/>
            </a:xfrm>
            <a:custGeom>
              <a:avLst/>
              <a:gdLst/>
              <a:ahLst/>
              <a:cxnLst/>
              <a:rect l="0" t="0" r="0" b="0"/>
              <a:pathLst>
                <a:path w="105286" h="177753">
                  <a:moveTo>
                    <a:pt x="0" y="21057"/>
                  </a:moveTo>
                  <a:lnTo>
                    <a:pt x="0" y="32792"/>
                  </a:lnTo>
                  <a:lnTo>
                    <a:pt x="0" y="43921"/>
                  </a:lnTo>
                  <a:lnTo>
                    <a:pt x="5" y="55515"/>
                  </a:lnTo>
                  <a:lnTo>
                    <a:pt x="177" y="67503"/>
                  </a:lnTo>
                  <a:lnTo>
                    <a:pt x="825" y="79515"/>
                  </a:lnTo>
                  <a:lnTo>
                    <a:pt x="2083" y="91318"/>
                  </a:lnTo>
                  <a:lnTo>
                    <a:pt x="4082" y="102844"/>
                  </a:lnTo>
                  <a:lnTo>
                    <a:pt x="7027" y="114113"/>
                  </a:lnTo>
                  <a:lnTo>
                    <a:pt x="10931" y="125172"/>
                  </a:lnTo>
                  <a:lnTo>
                    <a:pt x="15502" y="136072"/>
                  </a:lnTo>
                  <a:lnTo>
                    <a:pt x="20255" y="146858"/>
                  </a:lnTo>
                  <a:lnTo>
                    <a:pt x="24897" y="157540"/>
                  </a:lnTo>
                  <a:lnTo>
                    <a:pt x="29510" y="167317"/>
                  </a:lnTo>
                  <a:lnTo>
                    <a:pt x="35218" y="174418"/>
                  </a:lnTo>
                  <a:lnTo>
                    <a:pt x="42258" y="177752"/>
                  </a:lnTo>
                  <a:lnTo>
                    <a:pt x="48927" y="177391"/>
                  </a:lnTo>
                  <a:lnTo>
                    <a:pt x="54754" y="174044"/>
                  </a:lnTo>
                  <a:lnTo>
                    <a:pt x="59698" y="168322"/>
                  </a:lnTo>
                  <a:lnTo>
                    <a:pt x="63648" y="160555"/>
                  </a:lnTo>
                  <a:lnTo>
                    <a:pt x="66640" y="151090"/>
                  </a:lnTo>
                  <a:lnTo>
                    <a:pt x="68986" y="140301"/>
                  </a:lnTo>
                  <a:lnTo>
                    <a:pt x="71175" y="128531"/>
                  </a:lnTo>
                  <a:lnTo>
                    <a:pt x="73501" y="116059"/>
                  </a:lnTo>
                  <a:lnTo>
                    <a:pt x="76064" y="103259"/>
                  </a:lnTo>
                  <a:lnTo>
                    <a:pt x="78863" y="90592"/>
                  </a:lnTo>
                  <a:lnTo>
                    <a:pt x="81860" y="78295"/>
                  </a:lnTo>
                  <a:lnTo>
                    <a:pt x="85008" y="66411"/>
                  </a:lnTo>
                  <a:lnTo>
                    <a:pt x="88267" y="54889"/>
                  </a:lnTo>
                  <a:lnTo>
                    <a:pt x="91600" y="43669"/>
                  </a:lnTo>
                  <a:lnTo>
                    <a:pt x="94832" y="33129"/>
                  </a:lnTo>
                  <a:lnTo>
                    <a:pt x="97965" y="23061"/>
                  </a:lnTo>
                  <a:lnTo>
                    <a:pt x="101273" y="12578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5163553" y="379089"/>
              <a:ext cx="132282" cy="169143"/>
            </a:xfrm>
            <a:custGeom>
              <a:avLst/>
              <a:gdLst/>
              <a:ahLst/>
              <a:cxnLst/>
              <a:rect l="0" t="0" r="0" b="0"/>
              <a:pathLst>
                <a:path w="132282" h="169143">
                  <a:moveTo>
                    <a:pt x="26996" y="84164"/>
                  </a:moveTo>
                  <a:lnTo>
                    <a:pt x="35797" y="81231"/>
                  </a:lnTo>
                  <a:lnTo>
                    <a:pt x="44144" y="78448"/>
                  </a:lnTo>
                  <a:lnTo>
                    <a:pt x="52833" y="75540"/>
                  </a:lnTo>
                  <a:lnTo>
                    <a:pt x="61608" y="72154"/>
                  </a:lnTo>
                  <a:lnTo>
                    <a:pt x="69807" y="67692"/>
                  </a:lnTo>
                  <a:lnTo>
                    <a:pt x="77088" y="61917"/>
                  </a:lnTo>
                  <a:lnTo>
                    <a:pt x="83278" y="54755"/>
                  </a:lnTo>
                  <a:lnTo>
                    <a:pt x="88210" y="46122"/>
                  </a:lnTo>
                  <a:lnTo>
                    <a:pt x="91914" y="36147"/>
                  </a:lnTo>
                  <a:lnTo>
                    <a:pt x="93924" y="25721"/>
                  </a:lnTo>
                  <a:lnTo>
                    <a:pt x="93243" y="16336"/>
                  </a:lnTo>
                  <a:lnTo>
                    <a:pt x="89565" y="8750"/>
                  </a:lnTo>
                  <a:lnTo>
                    <a:pt x="83349" y="3340"/>
                  </a:lnTo>
                  <a:lnTo>
                    <a:pt x="75433" y="452"/>
                  </a:lnTo>
                  <a:lnTo>
                    <a:pt x="66489" y="0"/>
                  </a:lnTo>
                  <a:lnTo>
                    <a:pt x="57098" y="1764"/>
                  </a:lnTo>
                  <a:lnTo>
                    <a:pt x="47816" y="5589"/>
                  </a:lnTo>
                  <a:lnTo>
                    <a:pt x="38921" y="11190"/>
                  </a:lnTo>
                  <a:lnTo>
                    <a:pt x="30631" y="18199"/>
                  </a:lnTo>
                  <a:lnTo>
                    <a:pt x="23202" y="26264"/>
                  </a:lnTo>
                  <a:lnTo>
                    <a:pt x="16687" y="35097"/>
                  </a:lnTo>
                  <a:lnTo>
                    <a:pt x="11141" y="44636"/>
                  </a:lnTo>
                  <a:lnTo>
                    <a:pt x="6705" y="55024"/>
                  </a:lnTo>
                  <a:lnTo>
                    <a:pt x="3352" y="66268"/>
                  </a:lnTo>
                  <a:lnTo>
                    <a:pt x="1082" y="78090"/>
                  </a:lnTo>
                  <a:lnTo>
                    <a:pt x="0" y="90026"/>
                  </a:lnTo>
                  <a:lnTo>
                    <a:pt x="53" y="101796"/>
                  </a:lnTo>
                  <a:lnTo>
                    <a:pt x="1223" y="113309"/>
                  </a:lnTo>
                  <a:lnTo>
                    <a:pt x="3602" y="124574"/>
                  </a:lnTo>
                  <a:lnTo>
                    <a:pt x="7138" y="135618"/>
                  </a:lnTo>
                  <a:lnTo>
                    <a:pt x="11969" y="146001"/>
                  </a:lnTo>
                  <a:lnTo>
                    <a:pt x="18493" y="154843"/>
                  </a:lnTo>
                  <a:lnTo>
                    <a:pt x="26765" y="161779"/>
                  </a:lnTo>
                  <a:lnTo>
                    <a:pt x="36233" y="166606"/>
                  </a:lnTo>
                  <a:lnTo>
                    <a:pt x="45967" y="169029"/>
                  </a:lnTo>
                  <a:lnTo>
                    <a:pt x="55401" y="169142"/>
                  </a:lnTo>
                  <a:lnTo>
                    <a:pt x="64513" y="167474"/>
                  </a:lnTo>
                  <a:lnTo>
                    <a:pt x="73617" y="164769"/>
                  </a:lnTo>
                  <a:lnTo>
                    <a:pt x="82917" y="161553"/>
                  </a:lnTo>
                  <a:lnTo>
                    <a:pt x="92208" y="158070"/>
                  </a:lnTo>
                  <a:lnTo>
                    <a:pt x="101972" y="153933"/>
                  </a:lnTo>
                  <a:lnTo>
                    <a:pt x="114188" y="147668"/>
                  </a:lnTo>
                  <a:lnTo>
                    <a:pt x="132281" y="136807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5337948" y="336911"/>
              <a:ext cx="105286" cy="159500"/>
            </a:xfrm>
            <a:custGeom>
              <a:avLst/>
              <a:gdLst/>
              <a:ahLst/>
              <a:cxnLst/>
              <a:rect l="0" t="0" r="0" b="0"/>
              <a:pathLst>
                <a:path w="105286" h="159500">
                  <a:moveTo>
                    <a:pt x="0" y="105285"/>
                  </a:moveTo>
                  <a:lnTo>
                    <a:pt x="67" y="119887"/>
                  </a:lnTo>
                  <a:lnTo>
                    <a:pt x="707" y="133158"/>
                  </a:lnTo>
                  <a:lnTo>
                    <a:pt x="2006" y="146271"/>
                  </a:lnTo>
                  <a:lnTo>
                    <a:pt x="3945" y="156332"/>
                  </a:lnTo>
                  <a:lnTo>
                    <a:pt x="5920" y="159499"/>
                  </a:lnTo>
                  <a:lnTo>
                    <a:pt x="6888" y="157080"/>
                  </a:lnTo>
                  <a:lnTo>
                    <a:pt x="6686" y="151206"/>
                  </a:lnTo>
                  <a:lnTo>
                    <a:pt x="5686" y="143187"/>
                  </a:lnTo>
                  <a:lnTo>
                    <a:pt x="4442" y="133577"/>
                  </a:lnTo>
                  <a:lnTo>
                    <a:pt x="3298" y="122732"/>
                  </a:lnTo>
                  <a:lnTo>
                    <a:pt x="2539" y="111117"/>
                  </a:lnTo>
                  <a:lnTo>
                    <a:pt x="2482" y="99291"/>
                  </a:lnTo>
                  <a:lnTo>
                    <a:pt x="3228" y="87584"/>
                  </a:lnTo>
                  <a:lnTo>
                    <a:pt x="4865" y="76275"/>
                  </a:lnTo>
                  <a:lnTo>
                    <a:pt x="7559" y="65677"/>
                  </a:lnTo>
                  <a:lnTo>
                    <a:pt x="11300" y="55886"/>
                  </a:lnTo>
                  <a:lnTo>
                    <a:pt x="16099" y="46989"/>
                  </a:lnTo>
                  <a:lnTo>
                    <a:pt x="22069" y="39151"/>
                  </a:lnTo>
                  <a:lnTo>
                    <a:pt x="29158" y="32357"/>
                  </a:lnTo>
                  <a:lnTo>
                    <a:pt x="37190" y="26454"/>
                  </a:lnTo>
                  <a:lnTo>
                    <a:pt x="45950" y="21246"/>
                  </a:lnTo>
                  <a:lnTo>
                    <a:pt x="55241" y="16558"/>
                  </a:lnTo>
                  <a:lnTo>
                    <a:pt x="64643" y="12393"/>
                  </a:lnTo>
                  <a:lnTo>
                    <a:pt x="74551" y="8524"/>
                  </a:lnTo>
                  <a:lnTo>
                    <a:pt x="86948" y="4606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2379440" y="600124"/>
              <a:ext cx="3042737" cy="136871"/>
            </a:xfrm>
            <a:custGeom>
              <a:avLst/>
              <a:gdLst/>
              <a:ahLst/>
              <a:cxnLst/>
              <a:rect l="0" t="0" r="0" b="0"/>
              <a:pathLst>
                <a:path w="3042737" h="136871">
                  <a:moveTo>
                    <a:pt x="3042736" y="0"/>
                  </a:moveTo>
                  <a:lnTo>
                    <a:pt x="3036868" y="5867"/>
                  </a:lnTo>
                  <a:lnTo>
                    <a:pt x="3031304" y="11432"/>
                  </a:lnTo>
                  <a:lnTo>
                    <a:pt x="3025501" y="17226"/>
                  </a:lnTo>
                  <a:lnTo>
                    <a:pt x="3019247" y="23134"/>
                  </a:lnTo>
                  <a:lnTo>
                    <a:pt x="3012268" y="28816"/>
                  </a:lnTo>
                  <a:lnTo>
                    <a:pt x="3004487" y="34077"/>
                  </a:lnTo>
                  <a:lnTo>
                    <a:pt x="2995986" y="38409"/>
                  </a:lnTo>
                  <a:lnTo>
                    <a:pt x="2986906" y="40950"/>
                  </a:lnTo>
                  <a:lnTo>
                    <a:pt x="2977393" y="41392"/>
                  </a:lnTo>
                  <a:lnTo>
                    <a:pt x="2967565" y="39907"/>
                  </a:lnTo>
                  <a:lnTo>
                    <a:pt x="2957515" y="36858"/>
                  </a:lnTo>
                  <a:lnTo>
                    <a:pt x="2947312" y="32629"/>
                  </a:lnTo>
                  <a:lnTo>
                    <a:pt x="2937003" y="27710"/>
                  </a:lnTo>
                  <a:lnTo>
                    <a:pt x="2926622" y="22657"/>
                  </a:lnTo>
                  <a:lnTo>
                    <a:pt x="2916189" y="17791"/>
                  </a:lnTo>
                  <a:lnTo>
                    <a:pt x="2905554" y="13376"/>
                  </a:lnTo>
                  <a:lnTo>
                    <a:pt x="2894422" y="9709"/>
                  </a:lnTo>
                  <a:lnTo>
                    <a:pt x="2882679" y="6882"/>
                  </a:lnTo>
                  <a:lnTo>
                    <a:pt x="2870690" y="5136"/>
                  </a:lnTo>
                  <a:lnTo>
                    <a:pt x="2859175" y="4938"/>
                  </a:lnTo>
                  <a:lnTo>
                    <a:pt x="2848501" y="6393"/>
                  </a:lnTo>
                  <a:lnTo>
                    <a:pt x="2838539" y="9148"/>
                  </a:lnTo>
                  <a:lnTo>
                    <a:pt x="2828855" y="12599"/>
                  </a:lnTo>
                  <a:lnTo>
                    <a:pt x="2819153" y="16323"/>
                  </a:lnTo>
                  <a:lnTo>
                    <a:pt x="2809314" y="20107"/>
                  </a:lnTo>
                  <a:lnTo>
                    <a:pt x="2799315" y="23867"/>
                  </a:lnTo>
                  <a:lnTo>
                    <a:pt x="2789170" y="27573"/>
                  </a:lnTo>
                  <a:lnTo>
                    <a:pt x="2778744" y="31060"/>
                  </a:lnTo>
                  <a:lnTo>
                    <a:pt x="2767760" y="34029"/>
                  </a:lnTo>
                  <a:lnTo>
                    <a:pt x="2756115" y="36352"/>
                  </a:lnTo>
                  <a:lnTo>
                    <a:pt x="2744024" y="37743"/>
                  </a:lnTo>
                  <a:lnTo>
                    <a:pt x="2731908" y="37696"/>
                  </a:lnTo>
                  <a:lnTo>
                    <a:pt x="2720014" y="36077"/>
                  </a:lnTo>
                  <a:lnTo>
                    <a:pt x="2708248" y="33379"/>
                  </a:lnTo>
                  <a:lnTo>
                    <a:pt x="2696282" y="30499"/>
                  </a:lnTo>
                  <a:lnTo>
                    <a:pt x="2683939" y="27981"/>
                  </a:lnTo>
                  <a:lnTo>
                    <a:pt x="2671361" y="26159"/>
                  </a:lnTo>
                  <a:lnTo>
                    <a:pt x="2658910" y="25320"/>
                  </a:lnTo>
                  <a:lnTo>
                    <a:pt x="2646792" y="25504"/>
                  </a:lnTo>
                  <a:lnTo>
                    <a:pt x="2635043" y="26578"/>
                  </a:lnTo>
                  <a:lnTo>
                    <a:pt x="2623621" y="28354"/>
                  </a:lnTo>
                  <a:lnTo>
                    <a:pt x="2612456" y="30658"/>
                  </a:lnTo>
                  <a:lnTo>
                    <a:pt x="2601484" y="33507"/>
                  </a:lnTo>
                  <a:lnTo>
                    <a:pt x="2590650" y="37096"/>
                  </a:lnTo>
                  <a:lnTo>
                    <a:pt x="2579913" y="41469"/>
                  </a:lnTo>
                  <a:lnTo>
                    <a:pt x="2569243" y="46371"/>
                  </a:lnTo>
                  <a:lnTo>
                    <a:pt x="2558619" y="51353"/>
                  </a:lnTo>
                  <a:lnTo>
                    <a:pt x="2548018" y="56144"/>
                  </a:lnTo>
                  <a:lnTo>
                    <a:pt x="2537100" y="60494"/>
                  </a:lnTo>
                  <a:lnTo>
                    <a:pt x="2525246" y="64111"/>
                  </a:lnTo>
                  <a:lnTo>
                    <a:pt x="2512201" y="66905"/>
                  </a:lnTo>
                  <a:lnTo>
                    <a:pt x="2498354" y="68798"/>
                  </a:lnTo>
                  <a:lnTo>
                    <a:pt x="2484521" y="69626"/>
                  </a:lnTo>
                  <a:lnTo>
                    <a:pt x="2471181" y="69407"/>
                  </a:lnTo>
                  <a:lnTo>
                    <a:pt x="2458463" y="68296"/>
                  </a:lnTo>
                  <a:lnTo>
                    <a:pt x="2446316" y="66487"/>
                  </a:lnTo>
                  <a:lnTo>
                    <a:pt x="2434630" y="64158"/>
                  </a:lnTo>
                  <a:lnTo>
                    <a:pt x="2423290" y="61291"/>
                  </a:lnTo>
                  <a:lnTo>
                    <a:pt x="2412202" y="57688"/>
                  </a:lnTo>
                  <a:lnTo>
                    <a:pt x="2401286" y="53307"/>
                  </a:lnTo>
                  <a:lnTo>
                    <a:pt x="2390325" y="48399"/>
                  </a:lnTo>
                  <a:lnTo>
                    <a:pt x="2378972" y="43412"/>
                  </a:lnTo>
                  <a:lnTo>
                    <a:pt x="2367077" y="38623"/>
                  </a:lnTo>
                  <a:lnTo>
                    <a:pt x="2354816" y="34443"/>
                  </a:lnTo>
                  <a:lnTo>
                    <a:pt x="2342587" y="31474"/>
                  </a:lnTo>
                  <a:lnTo>
                    <a:pt x="2330610" y="29927"/>
                  </a:lnTo>
                  <a:lnTo>
                    <a:pt x="2318620" y="29687"/>
                  </a:lnTo>
                  <a:lnTo>
                    <a:pt x="2305971" y="30506"/>
                  </a:lnTo>
                  <a:lnTo>
                    <a:pt x="2292352" y="32132"/>
                  </a:lnTo>
                  <a:lnTo>
                    <a:pt x="2277933" y="34509"/>
                  </a:lnTo>
                  <a:lnTo>
                    <a:pt x="2263176" y="37774"/>
                  </a:lnTo>
                  <a:lnTo>
                    <a:pt x="2248399" y="41925"/>
                  </a:lnTo>
                  <a:lnTo>
                    <a:pt x="2233900" y="46677"/>
                  </a:lnTo>
                  <a:lnTo>
                    <a:pt x="2220019" y="51559"/>
                  </a:lnTo>
                  <a:lnTo>
                    <a:pt x="2206867" y="56281"/>
                  </a:lnTo>
                  <a:lnTo>
                    <a:pt x="2194222" y="60586"/>
                  </a:lnTo>
                  <a:lnTo>
                    <a:pt x="2181652" y="64172"/>
                  </a:lnTo>
                  <a:lnTo>
                    <a:pt x="2168892" y="66951"/>
                  </a:lnTo>
                  <a:lnTo>
                    <a:pt x="2155861" y="69003"/>
                  </a:lnTo>
                  <a:lnTo>
                    <a:pt x="2142573" y="70471"/>
                  </a:lnTo>
                  <a:lnTo>
                    <a:pt x="2129079" y="71494"/>
                  </a:lnTo>
                  <a:lnTo>
                    <a:pt x="2115592" y="72031"/>
                  </a:lnTo>
                  <a:lnTo>
                    <a:pt x="2102465" y="71868"/>
                  </a:lnTo>
                  <a:lnTo>
                    <a:pt x="2089859" y="70940"/>
                  </a:lnTo>
                  <a:lnTo>
                    <a:pt x="2077768" y="69164"/>
                  </a:lnTo>
                  <a:lnTo>
                    <a:pt x="2066109" y="66369"/>
                  </a:lnTo>
                  <a:lnTo>
                    <a:pt x="2054778" y="62560"/>
                  </a:lnTo>
                  <a:lnTo>
                    <a:pt x="2043523" y="57884"/>
                  </a:lnTo>
                  <a:lnTo>
                    <a:pt x="2031966" y="52528"/>
                  </a:lnTo>
                  <a:lnTo>
                    <a:pt x="2019925" y="46672"/>
                  </a:lnTo>
                  <a:lnTo>
                    <a:pt x="2007397" y="40624"/>
                  </a:lnTo>
                  <a:lnTo>
                    <a:pt x="1994453" y="34797"/>
                  </a:lnTo>
                  <a:lnTo>
                    <a:pt x="1981185" y="29405"/>
                  </a:lnTo>
                  <a:lnTo>
                    <a:pt x="1967512" y="24633"/>
                  </a:lnTo>
                  <a:lnTo>
                    <a:pt x="1953195" y="20726"/>
                  </a:lnTo>
                  <a:lnTo>
                    <a:pt x="1938165" y="17733"/>
                  </a:lnTo>
                  <a:lnTo>
                    <a:pt x="1922817" y="15706"/>
                  </a:lnTo>
                  <a:lnTo>
                    <a:pt x="1907894" y="14786"/>
                  </a:lnTo>
                  <a:lnTo>
                    <a:pt x="1893784" y="14944"/>
                  </a:lnTo>
                  <a:lnTo>
                    <a:pt x="1880530" y="16015"/>
                  </a:lnTo>
                  <a:lnTo>
                    <a:pt x="1868015" y="17796"/>
                  </a:lnTo>
                  <a:lnTo>
                    <a:pt x="1856078" y="20107"/>
                  </a:lnTo>
                  <a:lnTo>
                    <a:pt x="1844570" y="22962"/>
                  </a:lnTo>
                  <a:lnTo>
                    <a:pt x="1833367" y="26556"/>
                  </a:lnTo>
                  <a:lnTo>
                    <a:pt x="1822370" y="30932"/>
                  </a:lnTo>
                  <a:lnTo>
                    <a:pt x="1811184" y="35836"/>
                  </a:lnTo>
                  <a:lnTo>
                    <a:pt x="1799149" y="40821"/>
                  </a:lnTo>
                  <a:lnTo>
                    <a:pt x="1785977" y="45612"/>
                  </a:lnTo>
                  <a:lnTo>
                    <a:pt x="1771876" y="49964"/>
                  </a:lnTo>
                  <a:lnTo>
                    <a:pt x="1757340" y="53581"/>
                  </a:lnTo>
                  <a:lnTo>
                    <a:pt x="1742709" y="56381"/>
                  </a:lnTo>
                  <a:lnTo>
                    <a:pt x="1728141" y="58446"/>
                  </a:lnTo>
                  <a:lnTo>
                    <a:pt x="1713681" y="59923"/>
                  </a:lnTo>
                  <a:lnTo>
                    <a:pt x="1699333" y="60953"/>
                  </a:lnTo>
                  <a:lnTo>
                    <a:pt x="1685241" y="61494"/>
                  </a:lnTo>
                  <a:lnTo>
                    <a:pt x="1671691" y="61334"/>
                  </a:lnTo>
                  <a:lnTo>
                    <a:pt x="1658796" y="60412"/>
                  </a:lnTo>
                  <a:lnTo>
                    <a:pt x="1646508" y="58810"/>
                  </a:lnTo>
                  <a:lnTo>
                    <a:pt x="1634714" y="56664"/>
                  </a:lnTo>
                  <a:lnTo>
                    <a:pt x="1623293" y="54105"/>
                  </a:lnTo>
                  <a:lnTo>
                    <a:pt x="1611977" y="51082"/>
                  </a:lnTo>
                  <a:lnTo>
                    <a:pt x="1600379" y="47374"/>
                  </a:lnTo>
                  <a:lnTo>
                    <a:pt x="1588307" y="42926"/>
                  </a:lnTo>
                  <a:lnTo>
                    <a:pt x="1575587" y="38143"/>
                  </a:lnTo>
                  <a:lnTo>
                    <a:pt x="1561984" y="33773"/>
                  </a:lnTo>
                  <a:lnTo>
                    <a:pt x="1547459" y="30207"/>
                  </a:lnTo>
                  <a:lnTo>
                    <a:pt x="1532127" y="27493"/>
                  </a:lnTo>
                  <a:lnTo>
                    <a:pt x="1516159" y="25514"/>
                  </a:lnTo>
                  <a:lnTo>
                    <a:pt x="1499719" y="24115"/>
                  </a:lnTo>
                  <a:lnTo>
                    <a:pt x="1483104" y="23310"/>
                  </a:lnTo>
                  <a:lnTo>
                    <a:pt x="1466723" y="23287"/>
                  </a:lnTo>
                  <a:lnTo>
                    <a:pt x="1450781" y="24086"/>
                  </a:lnTo>
                  <a:lnTo>
                    <a:pt x="1435296" y="25774"/>
                  </a:lnTo>
                  <a:lnTo>
                    <a:pt x="1420205" y="28510"/>
                  </a:lnTo>
                  <a:lnTo>
                    <a:pt x="1405426" y="32273"/>
                  </a:lnTo>
                  <a:lnTo>
                    <a:pt x="1391041" y="36750"/>
                  </a:lnTo>
                  <a:lnTo>
                    <a:pt x="1377295" y="41439"/>
                  </a:lnTo>
                  <a:lnTo>
                    <a:pt x="1364267" y="46034"/>
                  </a:lnTo>
                  <a:lnTo>
                    <a:pt x="1351889" y="50422"/>
                  </a:lnTo>
                  <a:lnTo>
                    <a:pt x="1340037" y="54595"/>
                  </a:lnTo>
                  <a:lnTo>
                    <a:pt x="1328575" y="58581"/>
                  </a:lnTo>
                  <a:lnTo>
                    <a:pt x="1317232" y="62258"/>
                  </a:lnTo>
                  <a:lnTo>
                    <a:pt x="1305617" y="65355"/>
                  </a:lnTo>
                  <a:lnTo>
                    <a:pt x="1293537" y="67773"/>
                  </a:lnTo>
                  <a:lnTo>
                    <a:pt x="1280983" y="69568"/>
                  </a:lnTo>
                  <a:lnTo>
                    <a:pt x="1268022" y="70855"/>
                  </a:lnTo>
                  <a:lnTo>
                    <a:pt x="1254737" y="71754"/>
                  </a:lnTo>
                  <a:lnTo>
                    <a:pt x="1240884" y="72207"/>
                  </a:lnTo>
                  <a:lnTo>
                    <a:pt x="1225913" y="71986"/>
                  </a:lnTo>
                  <a:lnTo>
                    <a:pt x="1209626" y="71019"/>
                  </a:lnTo>
                  <a:lnTo>
                    <a:pt x="1192451" y="69217"/>
                  </a:lnTo>
                  <a:lnTo>
                    <a:pt x="1175230" y="66404"/>
                  </a:lnTo>
                  <a:lnTo>
                    <a:pt x="1158462" y="62588"/>
                  </a:lnTo>
                  <a:lnTo>
                    <a:pt x="1142290" y="58077"/>
                  </a:lnTo>
                  <a:lnTo>
                    <a:pt x="1126670" y="53364"/>
                  </a:lnTo>
                  <a:lnTo>
                    <a:pt x="1111499" y="48754"/>
                  </a:lnTo>
                  <a:lnTo>
                    <a:pt x="1096666" y="44356"/>
                  </a:lnTo>
                  <a:lnTo>
                    <a:pt x="1082080" y="40176"/>
                  </a:lnTo>
                  <a:lnTo>
                    <a:pt x="1067667" y="36185"/>
                  </a:lnTo>
                  <a:lnTo>
                    <a:pt x="1053374" y="32505"/>
                  </a:lnTo>
                  <a:lnTo>
                    <a:pt x="1039163" y="29406"/>
                  </a:lnTo>
                  <a:lnTo>
                    <a:pt x="1025009" y="26990"/>
                  </a:lnTo>
                  <a:lnTo>
                    <a:pt x="1010893" y="25368"/>
                  </a:lnTo>
                  <a:lnTo>
                    <a:pt x="996803" y="24728"/>
                  </a:lnTo>
                  <a:lnTo>
                    <a:pt x="982735" y="25077"/>
                  </a:lnTo>
                  <a:lnTo>
                    <a:pt x="968846" y="26277"/>
                  </a:lnTo>
                  <a:lnTo>
                    <a:pt x="955441" y="28146"/>
                  </a:lnTo>
                  <a:lnTo>
                    <a:pt x="942641" y="30516"/>
                  </a:lnTo>
                  <a:lnTo>
                    <a:pt x="930249" y="33410"/>
                  </a:lnTo>
                  <a:lnTo>
                    <a:pt x="917854" y="37031"/>
                  </a:lnTo>
                  <a:lnTo>
                    <a:pt x="905216" y="41425"/>
                  </a:lnTo>
                  <a:lnTo>
                    <a:pt x="892269" y="46341"/>
                  </a:lnTo>
                  <a:lnTo>
                    <a:pt x="879037" y="51334"/>
                  </a:lnTo>
                  <a:lnTo>
                    <a:pt x="865577" y="56135"/>
                  </a:lnTo>
                  <a:lnTo>
                    <a:pt x="851943" y="60663"/>
                  </a:lnTo>
                  <a:lnTo>
                    <a:pt x="838184" y="64931"/>
                  </a:lnTo>
                  <a:lnTo>
                    <a:pt x="824337" y="68980"/>
                  </a:lnTo>
                  <a:lnTo>
                    <a:pt x="810428" y="72700"/>
                  </a:lnTo>
                  <a:lnTo>
                    <a:pt x="796478" y="75826"/>
                  </a:lnTo>
                  <a:lnTo>
                    <a:pt x="782503" y="78259"/>
                  </a:lnTo>
                  <a:lnTo>
                    <a:pt x="768678" y="79893"/>
                  </a:lnTo>
                  <a:lnTo>
                    <a:pt x="755315" y="80541"/>
                  </a:lnTo>
                  <a:lnTo>
                    <a:pt x="742539" y="80197"/>
                  </a:lnTo>
                  <a:lnTo>
                    <a:pt x="729992" y="79000"/>
                  </a:lnTo>
                  <a:lnTo>
                    <a:pt x="716962" y="77134"/>
                  </a:lnTo>
                  <a:lnTo>
                    <a:pt x="703079" y="74766"/>
                  </a:lnTo>
                  <a:lnTo>
                    <a:pt x="688312" y="71872"/>
                  </a:lnTo>
                  <a:lnTo>
                    <a:pt x="672788" y="68252"/>
                  </a:lnTo>
                  <a:lnTo>
                    <a:pt x="656673" y="63855"/>
                  </a:lnTo>
                  <a:lnTo>
                    <a:pt x="640123" y="58766"/>
                  </a:lnTo>
                  <a:lnTo>
                    <a:pt x="623260" y="53125"/>
                  </a:lnTo>
                  <a:lnTo>
                    <a:pt x="606184" y="47080"/>
                  </a:lnTo>
                  <a:lnTo>
                    <a:pt x="589126" y="41072"/>
                  </a:lnTo>
                  <a:lnTo>
                    <a:pt x="572440" y="35804"/>
                  </a:lnTo>
                  <a:lnTo>
                    <a:pt x="556290" y="31601"/>
                  </a:lnTo>
                  <a:lnTo>
                    <a:pt x="540664" y="28441"/>
                  </a:lnTo>
                  <a:lnTo>
                    <a:pt x="525477" y="26155"/>
                  </a:lnTo>
                  <a:lnTo>
                    <a:pt x="510629" y="24552"/>
                  </a:lnTo>
                  <a:lnTo>
                    <a:pt x="496029" y="23778"/>
                  </a:lnTo>
                  <a:lnTo>
                    <a:pt x="481605" y="24307"/>
                  </a:lnTo>
                  <a:lnTo>
                    <a:pt x="467309" y="26295"/>
                  </a:lnTo>
                  <a:lnTo>
                    <a:pt x="453266" y="29766"/>
                  </a:lnTo>
                  <a:lnTo>
                    <a:pt x="439756" y="34769"/>
                  </a:lnTo>
                  <a:lnTo>
                    <a:pt x="426887" y="41174"/>
                  </a:lnTo>
                  <a:lnTo>
                    <a:pt x="414447" y="48729"/>
                  </a:lnTo>
                  <a:lnTo>
                    <a:pt x="402022" y="57162"/>
                  </a:lnTo>
                  <a:lnTo>
                    <a:pt x="389367" y="66234"/>
                  </a:lnTo>
                  <a:lnTo>
                    <a:pt x="376578" y="75594"/>
                  </a:lnTo>
                  <a:lnTo>
                    <a:pt x="363986" y="84796"/>
                  </a:lnTo>
                  <a:lnTo>
                    <a:pt x="351772" y="93609"/>
                  </a:lnTo>
                  <a:lnTo>
                    <a:pt x="339960" y="101830"/>
                  </a:lnTo>
                  <a:lnTo>
                    <a:pt x="328494" y="109206"/>
                  </a:lnTo>
                  <a:lnTo>
                    <a:pt x="317292" y="115677"/>
                  </a:lnTo>
                  <a:lnTo>
                    <a:pt x="305955" y="121023"/>
                  </a:lnTo>
                  <a:lnTo>
                    <a:pt x="293812" y="124792"/>
                  </a:lnTo>
                  <a:lnTo>
                    <a:pt x="280564" y="126887"/>
                  </a:lnTo>
                  <a:lnTo>
                    <a:pt x="266410" y="127667"/>
                  </a:lnTo>
                  <a:lnTo>
                    <a:pt x="251838" y="127744"/>
                  </a:lnTo>
                  <a:lnTo>
                    <a:pt x="237184" y="127538"/>
                  </a:lnTo>
                  <a:lnTo>
                    <a:pt x="222600" y="127098"/>
                  </a:lnTo>
                  <a:lnTo>
                    <a:pt x="208129" y="126204"/>
                  </a:lnTo>
                  <a:lnTo>
                    <a:pt x="193768" y="124754"/>
                  </a:lnTo>
                  <a:lnTo>
                    <a:pt x="179498" y="122781"/>
                  </a:lnTo>
                  <a:lnTo>
                    <a:pt x="165297" y="120378"/>
                  </a:lnTo>
                  <a:lnTo>
                    <a:pt x="151150" y="117656"/>
                  </a:lnTo>
                  <a:lnTo>
                    <a:pt x="137208" y="115031"/>
                  </a:lnTo>
                  <a:lnTo>
                    <a:pt x="123766" y="113188"/>
                  </a:lnTo>
                  <a:lnTo>
                    <a:pt x="110946" y="112436"/>
                  </a:lnTo>
                  <a:lnTo>
                    <a:pt x="98710" y="112747"/>
                  </a:lnTo>
                  <a:lnTo>
                    <a:pt x="86952" y="113945"/>
                  </a:lnTo>
                  <a:lnTo>
                    <a:pt x="75559" y="115824"/>
                  </a:lnTo>
                  <a:lnTo>
                    <a:pt x="64433" y="118203"/>
                  </a:lnTo>
                  <a:lnTo>
                    <a:pt x="53494" y="120937"/>
                  </a:lnTo>
                  <a:lnTo>
                    <a:pt x="42701" y="123914"/>
                  </a:lnTo>
                  <a:lnTo>
                    <a:pt x="32466" y="126905"/>
                  </a:lnTo>
                  <a:lnTo>
                    <a:pt x="22643" y="129850"/>
                  </a:lnTo>
                  <a:lnTo>
                    <a:pt x="12370" y="133006"/>
                  </a:lnTo>
                  <a:lnTo>
                    <a:pt x="0" y="136870"/>
                  </a:lnTo>
                </a:path>
              </a:pathLst>
            </a:custGeom>
            <a:ln w="38100" cap="flat" cmpd="sng" algn="ctr">
              <a:solidFill>
                <a:srgbClr val="7D9EC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0" name="Group 69"/>
          <p:cNvGrpSpPr/>
          <p:nvPr/>
        </p:nvGrpSpPr>
        <p:grpSpPr>
          <a:xfrm>
            <a:off x="1151620" y="1709762"/>
            <a:ext cx="7275192" cy="1525448"/>
            <a:chOff x="1151620" y="1709762"/>
            <a:chExt cx="7275192" cy="1525448"/>
          </a:xfrm>
        </p:grpSpPr>
        <p:sp>
          <p:nvSpPr>
            <p:cNvPr id="20" name="Freeform 19"/>
            <p:cNvSpPr/>
            <p:nvPr/>
          </p:nvSpPr>
          <p:spPr>
            <a:xfrm>
              <a:off x="1283878" y="1878218"/>
              <a:ext cx="4613" cy="379027"/>
            </a:xfrm>
            <a:custGeom>
              <a:avLst/>
              <a:gdLst/>
              <a:ahLst/>
              <a:cxnLst/>
              <a:rect l="0" t="0" r="0" b="0"/>
              <a:pathLst>
                <a:path w="4613" h="379027">
                  <a:moveTo>
                    <a:pt x="4612" y="379026"/>
                  </a:moveTo>
                  <a:lnTo>
                    <a:pt x="1813" y="370157"/>
                  </a:lnTo>
                  <a:lnTo>
                    <a:pt x="311" y="361170"/>
                  </a:lnTo>
                  <a:lnTo>
                    <a:pt x="0" y="351171"/>
                  </a:lnTo>
                  <a:lnTo>
                    <a:pt x="506" y="340017"/>
                  </a:lnTo>
                  <a:lnTo>
                    <a:pt x="1326" y="327557"/>
                  </a:lnTo>
                  <a:lnTo>
                    <a:pt x="2141" y="313846"/>
                  </a:lnTo>
                  <a:lnTo>
                    <a:pt x="2825" y="299083"/>
                  </a:lnTo>
                  <a:lnTo>
                    <a:pt x="3352" y="283505"/>
                  </a:lnTo>
                  <a:lnTo>
                    <a:pt x="3738" y="267323"/>
                  </a:lnTo>
                  <a:lnTo>
                    <a:pt x="4012" y="250543"/>
                  </a:lnTo>
                  <a:lnTo>
                    <a:pt x="4204" y="232988"/>
                  </a:lnTo>
                  <a:lnTo>
                    <a:pt x="4336" y="214626"/>
                  </a:lnTo>
                  <a:lnTo>
                    <a:pt x="4426" y="195719"/>
                  </a:lnTo>
                  <a:lnTo>
                    <a:pt x="4487" y="176720"/>
                  </a:lnTo>
                  <a:lnTo>
                    <a:pt x="4528" y="157902"/>
                  </a:lnTo>
                  <a:lnTo>
                    <a:pt x="4556" y="139350"/>
                  </a:lnTo>
                  <a:lnTo>
                    <a:pt x="4575" y="121054"/>
                  </a:lnTo>
                  <a:lnTo>
                    <a:pt x="4587" y="102977"/>
                  </a:lnTo>
                  <a:lnTo>
                    <a:pt x="4596" y="85248"/>
                  </a:lnTo>
                  <a:lnTo>
                    <a:pt x="4602" y="66115"/>
                  </a:lnTo>
                  <a:lnTo>
                    <a:pt x="4607" y="40543"/>
                  </a:lnTo>
                  <a:lnTo>
                    <a:pt x="4612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1151620" y="1815759"/>
              <a:ext cx="444877" cy="513628"/>
            </a:xfrm>
            <a:custGeom>
              <a:avLst/>
              <a:gdLst/>
              <a:ahLst/>
              <a:cxnLst/>
              <a:rect l="0" t="0" r="0" b="0"/>
              <a:pathLst>
                <a:path w="444877" h="513628">
                  <a:moveTo>
                    <a:pt x="0" y="20345"/>
                  </a:moveTo>
                  <a:lnTo>
                    <a:pt x="6001" y="14611"/>
                  </a:lnTo>
                  <a:lnTo>
                    <a:pt x="12846" y="10327"/>
                  </a:lnTo>
                  <a:lnTo>
                    <a:pt x="21243" y="7121"/>
                  </a:lnTo>
                  <a:lnTo>
                    <a:pt x="31216" y="4760"/>
                  </a:lnTo>
                  <a:lnTo>
                    <a:pt x="42827" y="3063"/>
                  </a:lnTo>
                  <a:lnTo>
                    <a:pt x="55942" y="1868"/>
                  </a:lnTo>
                  <a:lnTo>
                    <a:pt x="70290" y="1039"/>
                  </a:lnTo>
                  <a:lnTo>
                    <a:pt x="85584" y="471"/>
                  </a:lnTo>
                  <a:lnTo>
                    <a:pt x="101559" y="89"/>
                  </a:lnTo>
                  <a:lnTo>
                    <a:pt x="117689" y="0"/>
                  </a:lnTo>
                  <a:lnTo>
                    <a:pt x="133211" y="472"/>
                  </a:lnTo>
                  <a:lnTo>
                    <a:pt x="147758" y="1606"/>
                  </a:lnTo>
                  <a:lnTo>
                    <a:pt x="161322" y="3353"/>
                  </a:lnTo>
                  <a:lnTo>
                    <a:pt x="174053" y="5596"/>
                  </a:lnTo>
                  <a:lnTo>
                    <a:pt x="186139" y="8216"/>
                  </a:lnTo>
                  <a:lnTo>
                    <a:pt x="197750" y="11111"/>
                  </a:lnTo>
                  <a:lnTo>
                    <a:pt x="209021" y="14200"/>
                  </a:lnTo>
                  <a:lnTo>
                    <a:pt x="220055" y="17427"/>
                  </a:lnTo>
                  <a:lnTo>
                    <a:pt x="230927" y="20916"/>
                  </a:lnTo>
                  <a:lnTo>
                    <a:pt x="241686" y="24944"/>
                  </a:lnTo>
                  <a:lnTo>
                    <a:pt x="252370" y="29615"/>
                  </a:lnTo>
                  <a:lnTo>
                    <a:pt x="263002" y="34718"/>
                  </a:lnTo>
                  <a:lnTo>
                    <a:pt x="273601" y="39837"/>
                  </a:lnTo>
                  <a:lnTo>
                    <a:pt x="284171" y="44728"/>
                  </a:lnTo>
                  <a:lnTo>
                    <a:pt x="294558" y="49485"/>
                  </a:lnTo>
                  <a:lnTo>
                    <a:pt x="304459" y="54439"/>
                  </a:lnTo>
                  <a:lnTo>
                    <a:pt x="313753" y="59772"/>
                  </a:lnTo>
                  <a:lnTo>
                    <a:pt x="322638" y="65507"/>
                  </a:lnTo>
                  <a:lnTo>
                    <a:pt x="331524" y="71589"/>
                  </a:lnTo>
                  <a:lnTo>
                    <a:pt x="340650" y="77948"/>
                  </a:lnTo>
                  <a:lnTo>
                    <a:pt x="349915" y="84677"/>
                  </a:lnTo>
                  <a:lnTo>
                    <a:pt x="358989" y="92026"/>
                  </a:lnTo>
                  <a:lnTo>
                    <a:pt x="367688" y="100076"/>
                  </a:lnTo>
                  <a:lnTo>
                    <a:pt x="375986" y="108601"/>
                  </a:lnTo>
                  <a:lnTo>
                    <a:pt x="383939" y="117169"/>
                  </a:lnTo>
                  <a:lnTo>
                    <a:pt x="391617" y="125528"/>
                  </a:lnTo>
                  <a:lnTo>
                    <a:pt x="398924" y="133768"/>
                  </a:lnTo>
                  <a:lnTo>
                    <a:pt x="405613" y="142214"/>
                  </a:lnTo>
                  <a:lnTo>
                    <a:pt x="411595" y="151044"/>
                  </a:lnTo>
                  <a:lnTo>
                    <a:pt x="416935" y="160280"/>
                  </a:lnTo>
                  <a:lnTo>
                    <a:pt x="421757" y="169866"/>
                  </a:lnTo>
                  <a:lnTo>
                    <a:pt x="426186" y="179740"/>
                  </a:lnTo>
                  <a:lnTo>
                    <a:pt x="430332" y="190322"/>
                  </a:lnTo>
                  <a:lnTo>
                    <a:pt x="434276" y="202475"/>
                  </a:lnTo>
                  <a:lnTo>
                    <a:pt x="438072" y="216532"/>
                  </a:lnTo>
                  <a:lnTo>
                    <a:pt x="441435" y="231870"/>
                  </a:lnTo>
                  <a:lnTo>
                    <a:pt x="443783" y="247244"/>
                  </a:lnTo>
                  <a:lnTo>
                    <a:pt x="444876" y="261927"/>
                  </a:lnTo>
                  <a:lnTo>
                    <a:pt x="444795" y="276207"/>
                  </a:lnTo>
                  <a:lnTo>
                    <a:pt x="443752" y="291075"/>
                  </a:lnTo>
                  <a:lnTo>
                    <a:pt x="441967" y="307063"/>
                  </a:lnTo>
                  <a:lnTo>
                    <a:pt x="439312" y="323751"/>
                  </a:lnTo>
                  <a:lnTo>
                    <a:pt x="435328" y="340054"/>
                  </a:lnTo>
                  <a:lnTo>
                    <a:pt x="429866" y="355363"/>
                  </a:lnTo>
                  <a:lnTo>
                    <a:pt x="422911" y="369728"/>
                  </a:lnTo>
                  <a:lnTo>
                    <a:pt x="414415" y="383588"/>
                  </a:lnTo>
                  <a:lnTo>
                    <a:pt x="404520" y="397271"/>
                  </a:lnTo>
                  <a:lnTo>
                    <a:pt x="393808" y="410611"/>
                  </a:lnTo>
                  <a:lnTo>
                    <a:pt x="383167" y="423057"/>
                  </a:lnTo>
                  <a:lnTo>
                    <a:pt x="373077" y="434361"/>
                  </a:lnTo>
                  <a:lnTo>
                    <a:pt x="363170" y="444582"/>
                  </a:lnTo>
                  <a:lnTo>
                    <a:pt x="352459" y="453908"/>
                  </a:lnTo>
                  <a:lnTo>
                    <a:pt x="340441" y="462547"/>
                  </a:lnTo>
                  <a:lnTo>
                    <a:pt x="327418" y="470518"/>
                  </a:lnTo>
                  <a:lnTo>
                    <a:pt x="314204" y="477660"/>
                  </a:lnTo>
                  <a:lnTo>
                    <a:pt x="301312" y="483951"/>
                  </a:lnTo>
                  <a:lnTo>
                    <a:pt x="288910" y="489499"/>
                  </a:lnTo>
                  <a:lnTo>
                    <a:pt x="276983" y="494460"/>
                  </a:lnTo>
                  <a:lnTo>
                    <a:pt x="265433" y="498979"/>
                  </a:lnTo>
                  <a:lnTo>
                    <a:pt x="253677" y="503014"/>
                  </a:lnTo>
                  <a:lnTo>
                    <a:pt x="240713" y="506353"/>
                  </a:lnTo>
                  <a:lnTo>
                    <a:pt x="226093" y="508932"/>
                  </a:lnTo>
                  <a:lnTo>
                    <a:pt x="210032" y="510835"/>
                  </a:lnTo>
                  <a:lnTo>
                    <a:pt x="193108" y="512195"/>
                  </a:lnTo>
                  <a:lnTo>
                    <a:pt x="175761" y="513143"/>
                  </a:lnTo>
                  <a:lnTo>
                    <a:pt x="158233" y="513627"/>
                  </a:lnTo>
                  <a:lnTo>
                    <a:pt x="140640" y="513428"/>
                  </a:lnTo>
                  <a:lnTo>
                    <a:pt x="123048" y="512484"/>
                  </a:lnTo>
                  <a:lnTo>
                    <a:pt x="105847" y="511029"/>
                  </a:lnTo>
                  <a:lnTo>
                    <a:pt x="87871" y="509364"/>
                  </a:lnTo>
                  <a:lnTo>
                    <a:pt x="65305" y="507341"/>
                  </a:lnTo>
                  <a:lnTo>
                    <a:pt x="31585" y="50465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1613783" y="2109845"/>
              <a:ext cx="171660" cy="179840"/>
            </a:xfrm>
            <a:custGeom>
              <a:avLst/>
              <a:gdLst/>
              <a:ahLst/>
              <a:cxnLst/>
              <a:rect l="0" t="0" r="0" b="0"/>
              <a:pathLst>
                <a:path w="171660" h="179840">
                  <a:moveTo>
                    <a:pt x="106376" y="0"/>
                  </a:moveTo>
                  <a:lnTo>
                    <a:pt x="94775" y="3001"/>
                  </a:lnTo>
                  <a:lnTo>
                    <a:pt x="84926" y="6423"/>
                  </a:lnTo>
                  <a:lnTo>
                    <a:pt x="75921" y="10624"/>
                  </a:lnTo>
                  <a:lnTo>
                    <a:pt x="67479" y="15697"/>
                  </a:lnTo>
                  <a:lnTo>
                    <a:pt x="59452" y="21827"/>
                  </a:lnTo>
                  <a:lnTo>
                    <a:pt x="51729" y="29006"/>
                  </a:lnTo>
                  <a:lnTo>
                    <a:pt x="44224" y="36920"/>
                  </a:lnTo>
                  <a:lnTo>
                    <a:pt x="36873" y="45066"/>
                  </a:lnTo>
                  <a:lnTo>
                    <a:pt x="29634" y="53138"/>
                  </a:lnTo>
                  <a:lnTo>
                    <a:pt x="22635" y="61182"/>
                  </a:lnTo>
                  <a:lnTo>
                    <a:pt x="16162" y="69496"/>
                  </a:lnTo>
                  <a:lnTo>
                    <a:pt x="10337" y="78241"/>
                  </a:lnTo>
                  <a:lnTo>
                    <a:pt x="5443" y="87591"/>
                  </a:lnTo>
                  <a:lnTo>
                    <a:pt x="1986" y="97785"/>
                  </a:lnTo>
                  <a:lnTo>
                    <a:pt x="118" y="108862"/>
                  </a:lnTo>
                  <a:lnTo>
                    <a:pt x="0" y="120388"/>
                  </a:lnTo>
                  <a:lnTo>
                    <a:pt x="1966" y="131584"/>
                  </a:lnTo>
                  <a:lnTo>
                    <a:pt x="5998" y="142031"/>
                  </a:lnTo>
                  <a:lnTo>
                    <a:pt x="11959" y="151501"/>
                  </a:lnTo>
                  <a:lnTo>
                    <a:pt x="19772" y="159790"/>
                  </a:lnTo>
                  <a:lnTo>
                    <a:pt x="29205" y="166908"/>
                  </a:lnTo>
                  <a:lnTo>
                    <a:pt x="39774" y="172705"/>
                  </a:lnTo>
                  <a:lnTo>
                    <a:pt x="50851" y="176785"/>
                  </a:lnTo>
                  <a:lnTo>
                    <a:pt x="62037" y="179087"/>
                  </a:lnTo>
                  <a:lnTo>
                    <a:pt x="73155" y="179839"/>
                  </a:lnTo>
                  <a:lnTo>
                    <a:pt x="84154" y="179364"/>
                  </a:lnTo>
                  <a:lnTo>
                    <a:pt x="95029" y="177965"/>
                  </a:lnTo>
                  <a:lnTo>
                    <a:pt x="105638" y="175570"/>
                  </a:lnTo>
                  <a:lnTo>
                    <a:pt x="115696" y="171761"/>
                  </a:lnTo>
                  <a:lnTo>
                    <a:pt x="125090" y="166417"/>
                  </a:lnTo>
                  <a:lnTo>
                    <a:pt x="133704" y="159540"/>
                  </a:lnTo>
                  <a:lnTo>
                    <a:pt x="141345" y="151096"/>
                  </a:lnTo>
                  <a:lnTo>
                    <a:pt x="148003" y="141232"/>
                  </a:lnTo>
                  <a:lnTo>
                    <a:pt x="153814" y="130371"/>
                  </a:lnTo>
                  <a:lnTo>
                    <a:pt x="158959" y="119097"/>
                  </a:lnTo>
                  <a:lnTo>
                    <a:pt x="163600" y="107778"/>
                  </a:lnTo>
                  <a:lnTo>
                    <a:pt x="167549" y="96571"/>
                  </a:lnTo>
                  <a:lnTo>
                    <a:pt x="170298" y="85513"/>
                  </a:lnTo>
                  <a:lnTo>
                    <a:pt x="171659" y="74598"/>
                  </a:lnTo>
                  <a:lnTo>
                    <a:pt x="171590" y="63963"/>
                  </a:lnTo>
                  <a:lnTo>
                    <a:pt x="170023" y="53887"/>
                  </a:lnTo>
                  <a:lnTo>
                    <a:pt x="167073" y="44481"/>
                  </a:lnTo>
                  <a:lnTo>
                    <a:pt x="162822" y="35858"/>
                  </a:lnTo>
                  <a:lnTo>
                    <a:pt x="157227" y="28212"/>
                  </a:lnTo>
                  <a:lnTo>
                    <a:pt x="150393" y="21555"/>
                  </a:lnTo>
                  <a:lnTo>
                    <a:pt x="142416" y="15898"/>
                  </a:lnTo>
                  <a:lnTo>
                    <a:pt x="132214" y="10783"/>
                  </a:lnTo>
                  <a:lnTo>
                    <a:pt x="115540" y="5758"/>
                  </a:lnTo>
                  <a:lnTo>
                    <a:pt x="85319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1816216" y="2059323"/>
              <a:ext cx="156628" cy="205821"/>
            </a:xfrm>
            <a:custGeom>
              <a:avLst/>
              <a:gdLst/>
              <a:ahLst/>
              <a:cxnLst/>
              <a:rect l="0" t="0" r="0" b="0"/>
              <a:pathLst>
                <a:path w="156628" h="205821">
                  <a:moveTo>
                    <a:pt x="19756" y="92636"/>
                  </a:moveTo>
                  <a:lnTo>
                    <a:pt x="16957" y="101437"/>
                  </a:lnTo>
                  <a:lnTo>
                    <a:pt x="15455" y="109783"/>
                  </a:lnTo>
                  <a:lnTo>
                    <a:pt x="15144" y="118487"/>
                  </a:lnTo>
                  <a:lnTo>
                    <a:pt x="15650" y="127781"/>
                  </a:lnTo>
                  <a:lnTo>
                    <a:pt x="16470" y="137924"/>
                  </a:lnTo>
                  <a:lnTo>
                    <a:pt x="17286" y="148969"/>
                  </a:lnTo>
                  <a:lnTo>
                    <a:pt x="17969" y="160809"/>
                  </a:lnTo>
                  <a:lnTo>
                    <a:pt x="18496" y="173279"/>
                  </a:lnTo>
                  <a:lnTo>
                    <a:pt x="18870" y="186190"/>
                  </a:lnTo>
                  <a:lnTo>
                    <a:pt x="18698" y="198248"/>
                  </a:lnTo>
                  <a:lnTo>
                    <a:pt x="17357" y="205620"/>
                  </a:lnTo>
                  <a:lnTo>
                    <a:pt x="15300" y="205820"/>
                  </a:lnTo>
                  <a:lnTo>
                    <a:pt x="13477" y="200458"/>
                  </a:lnTo>
                  <a:lnTo>
                    <a:pt x="11958" y="191393"/>
                  </a:lnTo>
                  <a:lnTo>
                    <a:pt x="10369" y="180135"/>
                  </a:lnTo>
                  <a:lnTo>
                    <a:pt x="8477" y="167653"/>
                  </a:lnTo>
                  <a:lnTo>
                    <a:pt x="6389" y="154499"/>
                  </a:lnTo>
                  <a:lnTo>
                    <a:pt x="4447" y="140973"/>
                  </a:lnTo>
                  <a:lnTo>
                    <a:pt x="2847" y="127238"/>
                  </a:lnTo>
                  <a:lnTo>
                    <a:pt x="1623" y="113382"/>
                  </a:lnTo>
                  <a:lnTo>
                    <a:pt x="726" y="99457"/>
                  </a:lnTo>
                  <a:lnTo>
                    <a:pt x="99" y="85498"/>
                  </a:lnTo>
                  <a:lnTo>
                    <a:pt x="0" y="71851"/>
                  </a:lnTo>
                  <a:lnTo>
                    <a:pt x="991" y="59138"/>
                  </a:lnTo>
                  <a:lnTo>
                    <a:pt x="3288" y="47625"/>
                  </a:lnTo>
                  <a:lnTo>
                    <a:pt x="6798" y="37250"/>
                  </a:lnTo>
                  <a:lnTo>
                    <a:pt x="11296" y="27813"/>
                  </a:lnTo>
                  <a:lnTo>
                    <a:pt x="16548" y="19106"/>
                  </a:lnTo>
                  <a:lnTo>
                    <a:pt x="22514" y="11427"/>
                  </a:lnTo>
                  <a:lnTo>
                    <a:pt x="29343" y="5545"/>
                  </a:lnTo>
                  <a:lnTo>
                    <a:pt x="37041" y="1741"/>
                  </a:lnTo>
                  <a:lnTo>
                    <a:pt x="45327" y="0"/>
                  </a:lnTo>
                  <a:lnTo>
                    <a:pt x="53734" y="268"/>
                  </a:lnTo>
                  <a:lnTo>
                    <a:pt x="61982" y="2307"/>
                  </a:lnTo>
                  <a:lnTo>
                    <a:pt x="69977" y="5929"/>
                  </a:lnTo>
                  <a:lnTo>
                    <a:pt x="77726" y="11093"/>
                  </a:lnTo>
                  <a:lnTo>
                    <a:pt x="85266" y="17639"/>
                  </a:lnTo>
                  <a:lnTo>
                    <a:pt x="92482" y="25473"/>
                  </a:lnTo>
                  <a:lnTo>
                    <a:pt x="99109" y="34633"/>
                  </a:lnTo>
                  <a:lnTo>
                    <a:pt x="105050" y="45013"/>
                  </a:lnTo>
                  <a:lnTo>
                    <a:pt x="110363" y="56237"/>
                  </a:lnTo>
                  <a:lnTo>
                    <a:pt x="115166" y="67764"/>
                  </a:lnTo>
                  <a:lnTo>
                    <a:pt x="119584" y="79255"/>
                  </a:lnTo>
                  <a:lnTo>
                    <a:pt x="123721" y="90580"/>
                  </a:lnTo>
                  <a:lnTo>
                    <a:pt x="127660" y="101717"/>
                  </a:lnTo>
                  <a:lnTo>
                    <a:pt x="131461" y="112695"/>
                  </a:lnTo>
                  <a:lnTo>
                    <a:pt x="135167" y="123712"/>
                  </a:lnTo>
                  <a:lnTo>
                    <a:pt x="138810" y="135108"/>
                  </a:lnTo>
                  <a:lnTo>
                    <a:pt x="142404" y="147023"/>
                  </a:lnTo>
                  <a:lnTo>
                    <a:pt x="145813" y="158834"/>
                  </a:lnTo>
                  <a:lnTo>
                    <a:pt x="149084" y="170417"/>
                  </a:lnTo>
                  <a:lnTo>
                    <a:pt x="152506" y="182791"/>
                  </a:lnTo>
                  <a:lnTo>
                    <a:pt x="156627" y="19792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1962314" y="1846632"/>
              <a:ext cx="42115" cy="84229"/>
            </a:xfrm>
            <a:custGeom>
              <a:avLst/>
              <a:gdLst/>
              <a:ahLst/>
              <a:cxnLst/>
              <a:rect l="0" t="0" r="0" b="0"/>
              <a:pathLst>
                <a:path w="42115" h="84229">
                  <a:moveTo>
                    <a:pt x="0" y="0"/>
                  </a:moveTo>
                  <a:lnTo>
                    <a:pt x="3001" y="8802"/>
                  </a:lnTo>
                  <a:lnTo>
                    <a:pt x="6424" y="17148"/>
                  </a:lnTo>
                  <a:lnTo>
                    <a:pt x="10615" y="25842"/>
                  </a:lnTo>
                  <a:lnTo>
                    <a:pt x="15391" y="34882"/>
                  </a:lnTo>
                  <a:lnTo>
                    <a:pt x="20972" y="45171"/>
                  </a:lnTo>
                  <a:lnTo>
                    <a:pt x="28966" y="59855"/>
                  </a:lnTo>
                  <a:lnTo>
                    <a:pt x="42114" y="842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2257127" y="1825575"/>
              <a:ext cx="10515" cy="452727"/>
            </a:xfrm>
            <a:custGeom>
              <a:avLst/>
              <a:gdLst/>
              <a:ahLst/>
              <a:cxnLst/>
              <a:rect l="0" t="0" r="0" b="0"/>
              <a:pathLst>
                <a:path w="10515" h="452727">
                  <a:moveTo>
                    <a:pt x="10514" y="0"/>
                  </a:moveTo>
                  <a:lnTo>
                    <a:pt x="7647" y="11803"/>
                  </a:lnTo>
                  <a:lnTo>
                    <a:pt x="5505" y="23572"/>
                  </a:lnTo>
                  <a:lnTo>
                    <a:pt x="3902" y="36462"/>
                  </a:lnTo>
                  <a:lnTo>
                    <a:pt x="2721" y="50310"/>
                  </a:lnTo>
                  <a:lnTo>
                    <a:pt x="1873" y="64638"/>
                  </a:lnTo>
                  <a:lnTo>
                    <a:pt x="1275" y="79116"/>
                  </a:lnTo>
                  <a:lnTo>
                    <a:pt x="861" y="93912"/>
                  </a:lnTo>
                  <a:lnTo>
                    <a:pt x="577" y="109585"/>
                  </a:lnTo>
                  <a:lnTo>
                    <a:pt x="383" y="126386"/>
                  </a:lnTo>
                  <a:lnTo>
                    <a:pt x="253" y="144261"/>
                  </a:lnTo>
                  <a:lnTo>
                    <a:pt x="164" y="163024"/>
                  </a:lnTo>
                  <a:lnTo>
                    <a:pt x="105" y="182466"/>
                  </a:lnTo>
                  <a:lnTo>
                    <a:pt x="66" y="202404"/>
                  </a:lnTo>
                  <a:lnTo>
                    <a:pt x="39" y="222694"/>
                  </a:lnTo>
                  <a:lnTo>
                    <a:pt x="21" y="243229"/>
                  </a:lnTo>
                  <a:lnTo>
                    <a:pt x="9" y="263933"/>
                  </a:lnTo>
                  <a:lnTo>
                    <a:pt x="1" y="284753"/>
                  </a:lnTo>
                  <a:lnTo>
                    <a:pt x="0" y="305641"/>
                  </a:lnTo>
                  <a:lnTo>
                    <a:pt x="170" y="326245"/>
                  </a:lnTo>
                  <a:lnTo>
                    <a:pt x="815" y="345933"/>
                  </a:lnTo>
                  <a:lnTo>
                    <a:pt x="2063" y="364427"/>
                  </a:lnTo>
                  <a:lnTo>
                    <a:pt x="3723" y="381569"/>
                  </a:lnTo>
                  <a:lnTo>
                    <a:pt x="5549" y="399043"/>
                  </a:lnTo>
                  <a:lnTo>
                    <a:pt x="7702" y="420617"/>
                  </a:lnTo>
                  <a:lnTo>
                    <a:pt x="10514" y="4527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2120242" y="1983503"/>
              <a:ext cx="252685" cy="63172"/>
            </a:xfrm>
            <a:custGeom>
              <a:avLst/>
              <a:gdLst/>
              <a:ahLst/>
              <a:cxnLst/>
              <a:rect l="0" t="0" r="0" b="0"/>
              <a:pathLst>
                <a:path w="252685" h="63172">
                  <a:moveTo>
                    <a:pt x="252684" y="0"/>
                  </a:moveTo>
                  <a:lnTo>
                    <a:pt x="243816" y="2867"/>
                  </a:lnTo>
                  <a:lnTo>
                    <a:pt x="234828" y="5009"/>
                  </a:lnTo>
                  <a:lnTo>
                    <a:pt x="224838" y="6616"/>
                  </a:lnTo>
                  <a:lnTo>
                    <a:pt x="214030" y="7970"/>
                  </a:lnTo>
                  <a:lnTo>
                    <a:pt x="202867" y="9467"/>
                  </a:lnTo>
                  <a:lnTo>
                    <a:pt x="191657" y="11317"/>
                  </a:lnTo>
                  <a:lnTo>
                    <a:pt x="180372" y="13557"/>
                  </a:lnTo>
                  <a:lnTo>
                    <a:pt x="168739" y="16138"/>
                  </a:lnTo>
                  <a:lnTo>
                    <a:pt x="156620" y="18987"/>
                  </a:lnTo>
                  <a:lnTo>
                    <a:pt x="144025" y="22036"/>
                  </a:lnTo>
                  <a:lnTo>
                    <a:pt x="131031" y="25229"/>
                  </a:lnTo>
                  <a:lnTo>
                    <a:pt x="117730" y="28522"/>
                  </a:lnTo>
                  <a:lnTo>
                    <a:pt x="104203" y="31885"/>
                  </a:lnTo>
                  <a:lnTo>
                    <a:pt x="90516" y="35296"/>
                  </a:lnTo>
                  <a:lnTo>
                    <a:pt x="76726" y="38739"/>
                  </a:lnTo>
                  <a:lnTo>
                    <a:pt x="63089" y="42245"/>
                  </a:lnTo>
                  <a:lnTo>
                    <a:pt x="48513" y="46337"/>
                  </a:lnTo>
                  <a:lnTo>
                    <a:pt x="29483" y="52491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2678655" y="1951917"/>
              <a:ext cx="187172" cy="263917"/>
            </a:xfrm>
            <a:custGeom>
              <a:avLst/>
              <a:gdLst/>
              <a:ahLst/>
              <a:cxnLst/>
              <a:rect l="0" t="0" r="0" b="0"/>
              <a:pathLst>
                <a:path w="187172" h="263917">
                  <a:moveTo>
                    <a:pt x="10126" y="10529"/>
                  </a:moveTo>
                  <a:lnTo>
                    <a:pt x="7259" y="19464"/>
                  </a:lnTo>
                  <a:lnTo>
                    <a:pt x="5117" y="29091"/>
                  </a:lnTo>
                  <a:lnTo>
                    <a:pt x="3514" y="40378"/>
                  </a:lnTo>
                  <a:lnTo>
                    <a:pt x="2333" y="53046"/>
                  </a:lnTo>
                  <a:lnTo>
                    <a:pt x="1485" y="66525"/>
                  </a:lnTo>
                  <a:lnTo>
                    <a:pt x="887" y="80397"/>
                  </a:lnTo>
                  <a:lnTo>
                    <a:pt x="473" y="94433"/>
                  </a:lnTo>
                  <a:lnTo>
                    <a:pt x="189" y="108525"/>
                  </a:lnTo>
                  <a:lnTo>
                    <a:pt x="0" y="122621"/>
                  </a:lnTo>
                  <a:lnTo>
                    <a:pt x="42" y="136542"/>
                  </a:lnTo>
                  <a:lnTo>
                    <a:pt x="602" y="149976"/>
                  </a:lnTo>
                  <a:lnTo>
                    <a:pt x="1801" y="162793"/>
                  </a:lnTo>
                  <a:lnTo>
                    <a:pt x="3759" y="175029"/>
                  </a:lnTo>
                  <a:lnTo>
                    <a:pt x="6677" y="186787"/>
                  </a:lnTo>
                  <a:lnTo>
                    <a:pt x="10569" y="198175"/>
                  </a:lnTo>
                  <a:lnTo>
                    <a:pt x="15301" y="209130"/>
                  </a:lnTo>
                  <a:lnTo>
                    <a:pt x="20694" y="219421"/>
                  </a:lnTo>
                  <a:lnTo>
                    <a:pt x="26583" y="228970"/>
                  </a:lnTo>
                  <a:lnTo>
                    <a:pt x="32994" y="237689"/>
                  </a:lnTo>
                  <a:lnTo>
                    <a:pt x="40129" y="245399"/>
                  </a:lnTo>
                  <a:lnTo>
                    <a:pt x="48044" y="252095"/>
                  </a:lnTo>
                  <a:lnTo>
                    <a:pt x="56818" y="257591"/>
                  </a:lnTo>
                  <a:lnTo>
                    <a:pt x="66617" y="261460"/>
                  </a:lnTo>
                  <a:lnTo>
                    <a:pt x="77431" y="263609"/>
                  </a:lnTo>
                  <a:lnTo>
                    <a:pt x="88948" y="263916"/>
                  </a:lnTo>
                  <a:lnTo>
                    <a:pt x="100670" y="262078"/>
                  </a:lnTo>
                  <a:lnTo>
                    <a:pt x="112288" y="258136"/>
                  </a:lnTo>
                  <a:lnTo>
                    <a:pt x="123528" y="252406"/>
                  </a:lnTo>
                  <a:lnTo>
                    <a:pt x="134076" y="245280"/>
                  </a:lnTo>
                  <a:lnTo>
                    <a:pt x="143831" y="237116"/>
                  </a:lnTo>
                  <a:lnTo>
                    <a:pt x="152703" y="228045"/>
                  </a:lnTo>
                  <a:lnTo>
                    <a:pt x="160524" y="217979"/>
                  </a:lnTo>
                  <a:lnTo>
                    <a:pt x="167302" y="206946"/>
                  </a:lnTo>
                  <a:lnTo>
                    <a:pt x="173025" y="194926"/>
                  </a:lnTo>
                  <a:lnTo>
                    <a:pt x="177579" y="181795"/>
                  </a:lnTo>
                  <a:lnTo>
                    <a:pt x="181014" y="167591"/>
                  </a:lnTo>
                  <a:lnTo>
                    <a:pt x="183510" y="152645"/>
                  </a:lnTo>
                  <a:lnTo>
                    <a:pt x="185276" y="137466"/>
                  </a:lnTo>
                  <a:lnTo>
                    <a:pt x="186500" y="122374"/>
                  </a:lnTo>
                  <a:lnTo>
                    <a:pt x="187171" y="107648"/>
                  </a:lnTo>
                  <a:lnTo>
                    <a:pt x="187098" y="93606"/>
                  </a:lnTo>
                  <a:lnTo>
                    <a:pt x="186234" y="80348"/>
                  </a:lnTo>
                  <a:lnTo>
                    <a:pt x="184672" y="67801"/>
                  </a:lnTo>
                  <a:lnTo>
                    <a:pt x="182551" y="55827"/>
                  </a:lnTo>
                  <a:lnTo>
                    <a:pt x="180018" y="44299"/>
                  </a:lnTo>
                  <a:lnTo>
                    <a:pt x="177341" y="33551"/>
                  </a:lnTo>
                  <a:lnTo>
                    <a:pt x="174649" y="23321"/>
                  </a:lnTo>
                  <a:lnTo>
                    <a:pt x="171706" y="12706"/>
                  </a:lnTo>
                  <a:lnTo>
                    <a:pt x="168053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2929149" y="1920332"/>
              <a:ext cx="181249" cy="276074"/>
            </a:xfrm>
            <a:custGeom>
              <a:avLst/>
              <a:gdLst/>
              <a:ahLst/>
              <a:cxnLst/>
              <a:rect l="0" t="0" r="0" b="0"/>
              <a:pathLst>
                <a:path w="181249" h="276074">
                  <a:moveTo>
                    <a:pt x="128129" y="0"/>
                  </a:moveTo>
                  <a:lnTo>
                    <a:pt x="113594" y="3001"/>
                  </a:lnTo>
                  <a:lnTo>
                    <a:pt x="100963" y="6423"/>
                  </a:lnTo>
                  <a:lnTo>
                    <a:pt x="89059" y="10619"/>
                  </a:lnTo>
                  <a:lnTo>
                    <a:pt x="77577" y="15519"/>
                  </a:lnTo>
                  <a:lnTo>
                    <a:pt x="66384" y="21001"/>
                  </a:lnTo>
                  <a:lnTo>
                    <a:pt x="55402" y="26931"/>
                  </a:lnTo>
                  <a:lnTo>
                    <a:pt x="44732" y="33193"/>
                  </a:lnTo>
                  <a:lnTo>
                    <a:pt x="34638" y="39691"/>
                  </a:lnTo>
                  <a:lnTo>
                    <a:pt x="25228" y="46365"/>
                  </a:lnTo>
                  <a:lnTo>
                    <a:pt x="16773" y="53489"/>
                  </a:lnTo>
                  <a:lnTo>
                    <a:pt x="9772" y="61642"/>
                  </a:lnTo>
                  <a:lnTo>
                    <a:pt x="4376" y="71050"/>
                  </a:lnTo>
                  <a:lnTo>
                    <a:pt x="906" y="81301"/>
                  </a:lnTo>
                  <a:lnTo>
                    <a:pt x="0" y="91568"/>
                  </a:lnTo>
                  <a:lnTo>
                    <a:pt x="1769" y="101350"/>
                  </a:lnTo>
                  <a:lnTo>
                    <a:pt x="6041" y="110187"/>
                  </a:lnTo>
                  <a:lnTo>
                    <a:pt x="12637" y="117511"/>
                  </a:lnTo>
                  <a:lnTo>
                    <a:pt x="21224" y="123170"/>
                  </a:lnTo>
                  <a:lnTo>
                    <a:pt x="31546" y="127341"/>
                  </a:lnTo>
                  <a:lnTo>
                    <a:pt x="43514" y="130322"/>
                  </a:lnTo>
                  <a:lnTo>
                    <a:pt x="56926" y="132413"/>
                  </a:lnTo>
                  <a:lnTo>
                    <a:pt x="71336" y="134026"/>
                  </a:lnTo>
                  <a:lnTo>
                    <a:pt x="86153" y="135658"/>
                  </a:lnTo>
                  <a:lnTo>
                    <a:pt x="100998" y="137584"/>
                  </a:lnTo>
                  <a:lnTo>
                    <a:pt x="115389" y="140033"/>
                  </a:lnTo>
                  <a:lnTo>
                    <a:pt x="128673" y="143281"/>
                  </a:lnTo>
                  <a:lnTo>
                    <a:pt x="140600" y="147399"/>
                  </a:lnTo>
                  <a:lnTo>
                    <a:pt x="151100" y="152452"/>
                  </a:lnTo>
                  <a:lnTo>
                    <a:pt x="160097" y="158593"/>
                  </a:lnTo>
                  <a:lnTo>
                    <a:pt x="167699" y="165802"/>
                  </a:lnTo>
                  <a:lnTo>
                    <a:pt x="173823" y="174083"/>
                  </a:lnTo>
                  <a:lnTo>
                    <a:pt x="178123" y="183544"/>
                  </a:lnTo>
                  <a:lnTo>
                    <a:pt x="180569" y="194121"/>
                  </a:lnTo>
                  <a:lnTo>
                    <a:pt x="181248" y="205308"/>
                  </a:lnTo>
                  <a:lnTo>
                    <a:pt x="180191" y="216276"/>
                  </a:lnTo>
                  <a:lnTo>
                    <a:pt x="177588" y="226570"/>
                  </a:lnTo>
                  <a:lnTo>
                    <a:pt x="173570" y="235936"/>
                  </a:lnTo>
                  <a:lnTo>
                    <a:pt x="168133" y="244156"/>
                  </a:lnTo>
                  <a:lnTo>
                    <a:pt x="161399" y="251238"/>
                  </a:lnTo>
                  <a:lnTo>
                    <a:pt x="153439" y="257350"/>
                  </a:lnTo>
                  <a:lnTo>
                    <a:pt x="144193" y="262705"/>
                  </a:lnTo>
                  <a:lnTo>
                    <a:pt x="133755" y="267491"/>
                  </a:lnTo>
                  <a:lnTo>
                    <a:pt x="122492" y="271539"/>
                  </a:lnTo>
                  <a:lnTo>
                    <a:pt x="110940" y="274355"/>
                  </a:lnTo>
                  <a:lnTo>
                    <a:pt x="99435" y="275771"/>
                  </a:lnTo>
                  <a:lnTo>
                    <a:pt x="88175" y="276073"/>
                  </a:lnTo>
                  <a:lnTo>
                    <a:pt x="75992" y="275860"/>
                  </a:lnTo>
                  <a:lnTo>
                    <a:pt x="59585" y="275111"/>
                  </a:lnTo>
                  <a:lnTo>
                    <a:pt x="33373" y="2737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3141506" y="1949108"/>
              <a:ext cx="252685" cy="267918"/>
            </a:xfrm>
            <a:custGeom>
              <a:avLst/>
              <a:gdLst/>
              <a:ahLst/>
              <a:cxnLst/>
              <a:rect l="0" t="0" r="0" b="0"/>
              <a:pathLst>
                <a:path w="252685" h="267918">
                  <a:moveTo>
                    <a:pt x="0" y="108094"/>
                  </a:moveTo>
                  <a:lnTo>
                    <a:pt x="8868" y="105227"/>
                  </a:lnTo>
                  <a:lnTo>
                    <a:pt x="17855" y="103085"/>
                  </a:lnTo>
                  <a:lnTo>
                    <a:pt x="27846" y="101478"/>
                  </a:lnTo>
                  <a:lnTo>
                    <a:pt x="38654" y="100124"/>
                  </a:lnTo>
                  <a:lnTo>
                    <a:pt x="49817" y="98627"/>
                  </a:lnTo>
                  <a:lnTo>
                    <a:pt x="61022" y="96777"/>
                  </a:lnTo>
                  <a:lnTo>
                    <a:pt x="72134" y="94537"/>
                  </a:lnTo>
                  <a:lnTo>
                    <a:pt x="83119" y="91956"/>
                  </a:lnTo>
                  <a:lnTo>
                    <a:pt x="93980" y="89098"/>
                  </a:lnTo>
                  <a:lnTo>
                    <a:pt x="104577" y="85703"/>
                  </a:lnTo>
                  <a:lnTo>
                    <a:pt x="114627" y="81214"/>
                  </a:lnTo>
                  <a:lnTo>
                    <a:pt x="124004" y="75414"/>
                  </a:lnTo>
                  <a:lnTo>
                    <a:pt x="132269" y="68400"/>
                  </a:lnTo>
                  <a:lnTo>
                    <a:pt x="138610" y="60396"/>
                  </a:lnTo>
                  <a:lnTo>
                    <a:pt x="142754" y="51646"/>
                  </a:lnTo>
                  <a:lnTo>
                    <a:pt x="144740" y="42517"/>
                  </a:lnTo>
                  <a:lnTo>
                    <a:pt x="144643" y="33477"/>
                  </a:lnTo>
                  <a:lnTo>
                    <a:pt x="142718" y="24781"/>
                  </a:lnTo>
                  <a:lnTo>
                    <a:pt x="139004" y="16810"/>
                  </a:lnTo>
                  <a:lnTo>
                    <a:pt x="133247" y="10134"/>
                  </a:lnTo>
                  <a:lnTo>
                    <a:pt x="125493" y="4952"/>
                  </a:lnTo>
                  <a:lnTo>
                    <a:pt x="116205" y="1456"/>
                  </a:lnTo>
                  <a:lnTo>
                    <a:pt x="106062" y="0"/>
                  </a:lnTo>
                  <a:lnTo>
                    <a:pt x="95543" y="581"/>
                  </a:lnTo>
                  <a:lnTo>
                    <a:pt x="85059" y="3071"/>
                  </a:lnTo>
                  <a:lnTo>
                    <a:pt x="75027" y="7400"/>
                  </a:lnTo>
                  <a:lnTo>
                    <a:pt x="65617" y="13350"/>
                  </a:lnTo>
                  <a:lnTo>
                    <a:pt x="56807" y="20767"/>
                  </a:lnTo>
                  <a:lnTo>
                    <a:pt x="48496" y="29639"/>
                  </a:lnTo>
                  <a:lnTo>
                    <a:pt x="40572" y="39831"/>
                  </a:lnTo>
                  <a:lnTo>
                    <a:pt x="33095" y="51268"/>
                  </a:lnTo>
                  <a:lnTo>
                    <a:pt x="26292" y="64000"/>
                  </a:lnTo>
                  <a:lnTo>
                    <a:pt x="20236" y="77937"/>
                  </a:lnTo>
                  <a:lnTo>
                    <a:pt x="15017" y="92873"/>
                  </a:lnTo>
                  <a:lnTo>
                    <a:pt x="10808" y="108576"/>
                  </a:lnTo>
                  <a:lnTo>
                    <a:pt x="7613" y="124833"/>
                  </a:lnTo>
                  <a:lnTo>
                    <a:pt x="5450" y="141156"/>
                  </a:lnTo>
                  <a:lnTo>
                    <a:pt x="4440" y="156809"/>
                  </a:lnTo>
                  <a:lnTo>
                    <a:pt x="4542" y="171445"/>
                  </a:lnTo>
                  <a:lnTo>
                    <a:pt x="5745" y="185068"/>
                  </a:lnTo>
                  <a:lnTo>
                    <a:pt x="8148" y="197839"/>
                  </a:lnTo>
                  <a:lnTo>
                    <a:pt x="11694" y="209942"/>
                  </a:lnTo>
                  <a:lnTo>
                    <a:pt x="16362" y="221225"/>
                  </a:lnTo>
                  <a:lnTo>
                    <a:pt x="22245" y="231212"/>
                  </a:lnTo>
                  <a:lnTo>
                    <a:pt x="29276" y="239748"/>
                  </a:lnTo>
                  <a:lnTo>
                    <a:pt x="37268" y="246973"/>
                  </a:lnTo>
                  <a:lnTo>
                    <a:pt x="46003" y="253143"/>
                  </a:lnTo>
                  <a:lnTo>
                    <a:pt x="55294" y="258508"/>
                  </a:lnTo>
                  <a:lnTo>
                    <a:pt x="65312" y="262960"/>
                  </a:lnTo>
                  <a:lnTo>
                    <a:pt x="76554" y="266053"/>
                  </a:lnTo>
                  <a:lnTo>
                    <a:pt x="89189" y="267655"/>
                  </a:lnTo>
                  <a:lnTo>
                    <a:pt x="102929" y="267917"/>
                  </a:lnTo>
                  <a:lnTo>
                    <a:pt x="117223" y="267106"/>
                  </a:lnTo>
                  <a:lnTo>
                    <a:pt x="131691" y="265486"/>
                  </a:lnTo>
                  <a:lnTo>
                    <a:pt x="146150" y="263281"/>
                  </a:lnTo>
                  <a:lnTo>
                    <a:pt x="160537" y="260664"/>
                  </a:lnTo>
                  <a:lnTo>
                    <a:pt x="174832" y="257764"/>
                  </a:lnTo>
                  <a:lnTo>
                    <a:pt x="188827" y="254825"/>
                  </a:lnTo>
                  <a:lnTo>
                    <a:pt x="203689" y="251921"/>
                  </a:lnTo>
                  <a:lnTo>
                    <a:pt x="222961" y="248798"/>
                  </a:lnTo>
                  <a:lnTo>
                    <a:pt x="252684" y="24496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3690990" y="1961722"/>
              <a:ext cx="250683" cy="242880"/>
            </a:xfrm>
            <a:custGeom>
              <a:avLst/>
              <a:gdLst/>
              <a:ahLst/>
              <a:cxnLst/>
              <a:rect l="0" t="0" r="0" b="0"/>
              <a:pathLst>
                <a:path w="250683" h="242880">
                  <a:moveTo>
                    <a:pt x="29584" y="116537"/>
                  </a:moveTo>
                  <a:lnTo>
                    <a:pt x="26717" y="125406"/>
                  </a:lnTo>
                  <a:lnTo>
                    <a:pt x="24574" y="134392"/>
                  </a:lnTo>
                  <a:lnTo>
                    <a:pt x="22972" y="144388"/>
                  </a:lnTo>
                  <a:lnTo>
                    <a:pt x="21791" y="155368"/>
                  </a:lnTo>
                  <a:lnTo>
                    <a:pt x="20943" y="167180"/>
                  </a:lnTo>
                  <a:lnTo>
                    <a:pt x="20345" y="179638"/>
                  </a:lnTo>
                  <a:lnTo>
                    <a:pt x="19931" y="192576"/>
                  </a:lnTo>
                  <a:lnTo>
                    <a:pt x="19647" y="205857"/>
                  </a:lnTo>
                  <a:lnTo>
                    <a:pt x="19429" y="219348"/>
                  </a:lnTo>
                  <a:lnTo>
                    <a:pt x="18381" y="231825"/>
                  </a:lnTo>
                  <a:lnTo>
                    <a:pt x="15174" y="239508"/>
                  </a:lnTo>
                  <a:lnTo>
                    <a:pt x="10700" y="239922"/>
                  </a:lnTo>
                  <a:lnTo>
                    <a:pt x="6840" y="234686"/>
                  </a:lnTo>
                  <a:lnTo>
                    <a:pt x="4015" y="225527"/>
                  </a:lnTo>
                  <a:lnTo>
                    <a:pt x="2055" y="213667"/>
                  </a:lnTo>
                  <a:lnTo>
                    <a:pt x="726" y="199964"/>
                  </a:lnTo>
                  <a:lnTo>
                    <a:pt x="0" y="185174"/>
                  </a:lnTo>
                  <a:lnTo>
                    <a:pt x="44" y="170010"/>
                  </a:lnTo>
                  <a:lnTo>
                    <a:pt x="893" y="154883"/>
                  </a:lnTo>
                  <a:lnTo>
                    <a:pt x="2447" y="140112"/>
                  </a:lnTo>
                  <a:lnTo>
                    <a:pt x="4563" y="126029"/>
                  </a:lnTo>
                  <a:lnTo>
                    <a:pt x="7102" y="112743"/>
                  </a:lnTo>
                  <a:lnTo>
                    <a:pt x="10113" y="100344"/>
                  </a:lnTo>
                  <a:lnTo>
                    <a:pt x="13812" y="89001"/>
                  </a:lnTo>
                  <a:lnTo>
                    <a:pt x="18268" y="78714"/>
                  </a:lnTo>
                  <a:lnTo>
                    <a:pt x="23565" y="69821"/>
                  </a:lnTo>
                  <a:lnTo>
                    <a:pt x="29879" y="63049"/>
                  </a:lnTo>
                  <a:lnTo>
                    <a:pt x="37192" y="58621"/>
                  </a:lnTo>
                  <a:lnTo>
                    <a:pt x="45037" y="56784"/>
                  </a:lnTo>
                  <a:lnTo>
                    <a:pt x="52608" y="58044"/>
                  </a:lnTo>
                  <a:lnTo>
                    <a:pt x="59472" y="62373"/>
                  </a:lnTo>
                  <a:lnTo>
                    <a:pt x="65553" y="69159"/>
                  </a:lnTo>
                  <a:lnTo>
                    <a:pt x="70946" y="77524"/>
                  </a:lnTo>
                  <a:lnTo>
                    <a:pt x="75794" y="86808"/>
                  </a:lnTo>
                  <a:lnTo>
                    <a:pt x="80238" y="96611"/>
                  </a:lnTo>
                  <a:lnTo>
                    <a:pt x="84390" y="106710"/>
                  </a:lnTo>
                  <a:lnTo>
                    <a:pt x="88339" y="116979"/>
                  </a:lnTo>
                  <a:lnTo>
                    <a:pt x="92145" y="127347"/>
                  </a:lnTo>
                  <a:lnTo>
                    <a:pt x="95855" y="137776"/>
                  </a:lnTo>
                  <a:lnTo>
                    <a:pt x="99506" y="148148"/>
                  </a:lnTo>
                  <a:lnTo>
                    <a:pt x="103302" y="155205"/>
                  </a:lnTo>
                  <a:lnTo>
                    <a:pt x="106915" y="155079"/>
                  </a:lnTo>
                  <a:lnTo>
                    <a:pt x="109503" y="149227"/>
                  </a:lnTo>
                  <a:lnTo>
                    <a:pt x="111145" y="139494"/>
                  </a:lnTo>
                  <a:lnTo>
                    <a:pt x="112321" y="127332"/>
                  </a:lnTo>
                  <a:lnTo>
                    <a:pt x="113584" y="113910"/>
                  </a:lnTo>
                  <a:lnTo>
                    <a:pt x="115223" y="99940"/>
                  </a:lnTo>
                  <a:lnTo>
                    <a:pt x="117460" y="85938"/>
                  </a:lnTo>
                  <a:lnTo>
                    <a:pt x="120557" y="72367"/>
                  </a:lnTo>
                  <a:lnTo>
                    <a:pt x="124563" y="59421"/>
                  </a:lnTo>
                  <a:lnTo>
                    <a:pt x="129370" y="47249"/>
                  </a:lnTo>
                  <a:lnTo>
                    <a:pt x="134813" y="36057"/>
                  </a:lnTo>
                  <a:lnTo>
                    <a:pt x="140739" y="25865"/>
                  </a:lnTo>
                  <a:lnTo>
                    <a:pt x="147344" y="16867"/>
                  </a:lnTo>
                  <a:lnTo>
                    <a:pt x="155141" y="9492"/>
                  </a:lnTo>
                  <a:lnTo>
                    <a:pt x="164306" y="3845"/>
                  </a:lnTo>
                  <a:lnTo>
                    <a:pt x="174392" y="374"/>
                  </a:lnTo>
                  <a:lnTo>
                    <a:pt x="184548" y="0"/>
                  </a:lnTo>
                  <a:lnTo>
                    <a:pt x="194261" y="2939"/>
                  </a:lnTo>
                  <a:lnTo>
                    <a:pt x="203221" y="8811"/>
                  </a:lnTo>
                  <a:lnTo>
                    <a:pt x="211159" y="17021"/>
                  </a:lnTo>
                  <a:lnTo>
                    <a:pt x="218049" y="26982"/>
                  </a:lnTo>
                  <a:lnTo>
                    <a:pt x="224031" y="38208"/>
                  </a:lnTo>
                  <a:lnTo>
                    <a:pt x="229298" y="50325"/>
                  </a:lnTo>
                  <a:lnTo>
                    <a:pt x="234029" y="63059"/>
                  </a:lnTo>
                  <a:lnTo>
                    <a:pt x="238210" y="76217"/>
                  </a:lnTo>
                  <a:lnTo>
                    <a:pt x="241647" y="89662"/>
                  </a:lnTo>
                  <a:lnTo>
                    <a:pt x="244294" y="103303"/>
                  </a:lnTo>
                  <a:lnTo>
                    <a:pt x="246242" y="117074"/>
                  </a:lnTo>
                  <a:lnTo>
                    <a:pt x="247631" y="130934"/>
                  </a:lnTo>
                  <a:lnTo>
                    <a:pt x="248604" y="144853"/>
                  </a:lnTo>
                  <a:lnTo>
                    <a:pt x="249274" y="158811"/>
                  </a:lnTo>
                  <a:lnTo>
                    <a:pt x="249733" y="172796"/>
                  </a:lnTo>
                  <a:lnTo>
                    <a:pt x="250044" y="186780"/>
                  </a:lnTo>
                  <a:lnTo>
                    <a:pt x="250255" y="200152"/>
                  </a:lnTo>
                  <a:lnTo>
                    <a:pt x="250419" y="213033"/>
                  </a:lnTo>
                  <a:lnTo>
                    <a:pt x="250553" y="226555"/>
                  </a:lnTo>
                  <a:lnTo>
                    <a:pt x="250682" y="24287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4003462" y="2007858"/>
              <a:ext cx="154705" cy="226429"/>
            </a:xfrm>
            <a:custGeom>
              <a:avLst/>
              <a:gdLst/>
              <a:ahLst/>
              <a:cxnLst/>
              <a:rect l="0" t="0" r="0" b="0"/>
              <a:pathLst>
                <a:path w="154705" h="226429">
                  <a:moveTo>
                    <a:pt x="85609" y="7230"/>
                  </a:moveTo>
                  <a:lnTo>
                    <a:pt x="74008" y="10298"/>
                  </a:lnTo>
                  <a:lnTo>
                    <a:pt x="64159" y="14361"/>
                  </a:lnTo>
                  <a:lnTo>
                    <a:pt x="55154" y="19853"/>
                  </a:lnTo>
                  <a:lnTo>
                    <a:pt x="46712" y="26613"/>
                  </a:lnTo>
                  <a:lnTo>
                    <a:pt x="38685" y="34411"/>
                  </a:lnTo>
                  <a:lnTo>
                    <a:pt x="30966" y="43008"/>
                  </a:lnTo>
                  <a:lnTo>
                    <a:pt x="23634" y="52193"/>
                  </a:lnTo>
                  <a:lnTo>
                    <a:pt x="16932" y="61799"/>
                  </a:lnTo>
                  <a:lnTo>
                    <a:pt x="10950" y="71708"/>
                  </a:lnTo>
                  <a:lnTo>
                    <a:pt x="5950" y="82156"/>
                  </a:lnTo>
                  <a:lnTo>
                    <a:pt x="2422" y="93693"/>
                  </a:lnTo>
                  <a:lnTo>
                    <a:pt x="497" y="106526"/>
                  </a:lnTo>
                  <a:lnTo>
                    <a:pt x="0" y="120231"/>
                  </a:lnTo>
                  <a:lnTo>
                    <a:pt x="649" y="133969"/>
                  </a:lnTo>
                  <a:lnTo>
                    <a:pt x="2160" y="147241"/>
                  </a:lnTo>
                  <a:lnTo>
                    <a:pt x="4460" y="159743"/>
                  </a:lnTo>
                  <a:lnTo>
                    <a:pt x="7673" y="171213"/>
                  </a:lnTo>
                  <a:lnTo>
                    <a:pt x="11799" y="181627"/>
                  </a:lnTo>
                  <a:lnTo>
                    <a:pt x="16874" y="191128"/>
                  </a:lnTo>
                  <a:lnTo>
                    <a:pt x="23037" y="199912"/>
                  </a:lnTo>
                  <a:lnTo>
                    <a:pt x="30260" y="208147"/>
                  </a:lnTo>
                  <a:lnTo>
                    <a:pt x="38382" y="215495"/>
                  </a:lnTo>
                  <a:lnTo>
                    <a:pt x="47205" y="221147"/>
                  </a:lnTo>
                  <a:lnTo>
                    <a:pt x="56545" y="224794"/>
                  </a:lnTo>
                  <a:lnTo>
                    <a:pt x="66258" y="226428"/>
                  </a:lnTo>
                  <a:lnTo>
                    <a:pt x="76230" y="226087"/>
                  </a:lnTo>
                  <a:lnTo>
                    <a:pt x="86377" y="224000"/>
                  </a:lnTo>
                  <a:lnTo>
                    <a:pt x="96478" y="220345"/>
                  </a:lnTo>
                  <a:lnTo>
                    <a:pt x="106187" y="215159"/>
                  </a:lnTo>
                  <a:lnTo>
                    <a:pt x="115342" y="208598"/>
                  </a:lnTo>
                  <a:lnTo>
                    <a:pt x="123796" y="200754"/>
                  </a:lnTo>
                  <a:lnTo>
                    <a:pt x="131328" y="191588"/>
                  </a:lnTo>
                  <a:lnTo>
                    <a:pt x="137908" y="181199"/>
                  </a:lnTo>
                  <a:lnTo>
                    <a:pt x="143497" y="169799"/>
                  </a:lnTo>
                  <a:lnTo>
                    <a:pt x="147961" y="157622"/>
                  </a:lnTo>
                  <a:lnTo>
                    <a:pt x="151331" y="144872"/>
                  </a:lnTo>
                  <a:lnTo>
                    <a:pt x="153613" y="131548"/>
                  </a:lnTo>
                  <a:lnTo>
                    <a:pt x="154704" y="117465"/>
                  </a:lnTo>
                  <a:lnTo>
                    <a:pt x="154660" y="102591"/>
                  </a:lnTo>
                  <a:lnTo>
                    <a:pt x="153667" y="87349"/>
                  </a:lnTo>
                  <a:lnTo>
                    <a:pt x="151937" y="72496"/>
                  </a:lnTo>
                  <a:lnTo>
                    <a:pt x="149661" y="58437"/>
                  </a:lnTo>
                  <a:lnTo>
                    <a:pt x="146829" y="45388"/>
                  </a:lnTo>
                  <a:lnTo>
                    <a:pt x="143250" y="33542"/>
                  </a:lnTo>
                  <a:lnTo>
                    <a:pt x="138870" y="22886"/>
                  </a:lnTo>
                  <a:lnTo>
                    <a:pt x="133454" y="13731"/>
                  </a:lnTo>
                  <a:lnTo>
                    <a:pt x="126530" y="6776"/>
                  </a:lnTo>
                  <a:lnTo>
                    <a:pt x="117995" y="2212"/>
                  </a:lnTo>
                  <a:lnTo>
                    <a:pt x="108647" y="0"/>
                  </a:lnTo>
                  <a:lnTo>
                    <a:pt x="99076" y="121"/>
                  </a:lnTo>
                  <a:lnTo>
                    <a:pt x="88441" y="4823"/>
                  </a:lnTo>
                  <a:lnTo>
                    <a:pt x="75080" y="1775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4225942" y="1960081"/>
              <a:ext cx="157928" cy="255022"/>
            </a:xfrm>
            <a:custGeom>
              <a:avLst/>
              <a:gdLst/>
              <a:ahLst/>
              <a:cxnLst/>
              <a:rect l="0" t="0" r="0" b="0"/>
              <a:pathLst>
                <a:path w="157928" h="255022">
                  <a:moveTo>
                    <a:pt x="0" y="97121"/>
                  </a:moveTo>
                  <a:lnTo>
                    <a:pt x="2933" y="108790"/>
                  </a:lnTo>
                  <a:lnTo>
                    <a:pt x="5715" y="119278"/>
                  </a:lnTo>
                  <a:lnTo>
                    <a:pt x="8620" y="129584"/>
                  </a:lnTo>
                  <a:lnTo>
                    <a:pt x="11833" y="140059"/>
                  </a:lnTo>
                  <a:lnTo>
                    <a:pt x="15646" y="151050"/>
                  </a:lnTo>
                  <a:lnTo>
                    <a:pt x="20158" y="162694"/>
                  </a:lnTo>
                  <a:lnTo>
                    <a:pt x="25150" y="174947"/>
                  </a:lnTo>
                  <a:lnTo>
                    <a:pt x="30189" y="187702"/>
                  </a:lnTo>
                  <a:lnTo>
                    <a:pt x="35020" y="200837"/>
                  </a:lnTo>
                  <a:lnTo>
                    <a:pt x="39568" y="214251"/>
                  </a:lnTo>
                  <a:lnTo>
                    <a:pt x="43848" y="227861"/>
                  </a:lnTo>
                  <a:lnTo>
                    <a:pt x="47878" y="241514"/>
                  </a:lnTo>
                  <a:lnTo>
                    <a:pt x="50530" y="251862"/>
                  </a:lnTo>
                  <a:lnTo>
                    <a:pt x="50682" y="255021"/>
                  </a:lnTo>
                  <a:lnTo>
                    <a:pt x="49269" y="252556"/>
                  </a:lnTo>
                  <a:lnTo>
                    <a:pt x="47008" y="246293"/>
                  </a:lnTo>
                  <a:lnTo>
                    <a:pt x="44265" y="237474"/>
                  </a:lnTo>
                  <a:lnTo>
                    <a:pt x="41237" y="226935"/>
                  </a:lnTo>
                  <a:lnTo>
                    <a:pt x="38033" y="215239"/>
                  </a:lnTo>
                  <a:lnTo>
                    <a:pt x="34725" y="202768"/>
                  </a:lnTo>
                  <a:lnTo>
                    <a:pt x="31517" y="189776"/>
                  </a:lnTo>
                  <a:lnTo>
                    <a:pt x="28739" y="176438"/>
                  </a:lnTo>
                  <a:lnTo>
                    <a:pt x="26537" y="162866"/>
                  </a:lnTo>
                  <a:lnTo>
                    <a:pt x="24890" y="149140"/>
                  </a:lnTo>
                  <a:lnTo>
                    <a:pt x="23701" y="135310"/>
                  </a:lnTo>
                  <a:lnTo>
                    <a:pt x="22872" y="121415"/>
                  </a:lnTo>
                  <a:lnTo>
                    <a:pt x="22637" y="107642"/>
                  </a:lnTo>
                  <a:lnTo>
                    <a:pt x="23536" y="94314"/>
                  </a:lnTo>
                  <a:lnTo>
                    <a:pt x="25772" y="81575"/>
                  </a:lnTo>
                  <a:lnTo>
                    <a:pt x="29239" y="69563"/>
                  </a:lnTo>
                  <a:lnTo>
                    <a:pt x="33709" y="58488"/>
                  </a:lnTo>
                  <a:lnTo>
                    <a:pt x="38943" y="48376"/>
                  </a:lnTo>
                  <a:lnTo>
                    <a:pt x="44896" y="39263"/>
                  </a:lnTo>
                  <a:lnTo>
                    <a:pt x="51717" y="31280"/>
                  </a:lnTo>
                  <a:lnTo>
                    <a:pt x="59413" y="24388"/>
                  </a:lnTo>
                  <a:lnTo>
                    <a:pt x="67869" y="18420"/>
                  </a:lnTo>
                  <a:lnTo>
                    <a:pt x="76922" y="13169"/>
                  </a:lnTo>
                  <a:lnTo>
                    <a:pt x="86421" y="8456"/>
                  </a:lnTo>
                  <a:lnTo>
                    <a:pt x="96241" y="4459"/>
                  </a:lnTo>
                  <a:lnTo>
                    <a:pt x="106285" y="1678"/>
                  </a:lnTo>
                  <a:lnTo>
                    <a:pt x="116472" y="286"/>
                  </a:lnTo>
                  <a:lnTo>
                    <a:pt x="126296" y="0"/>
                  </a:lnTo>
                  <a:lnTo>
                    <a:pt x="135798" y="226"/>
                  </a:lnTo>
                  <a:lnTo>
                    <a:pt x="145809" y="984"/>
                  </a:lnTo>
                  <a:lnTo>
                    <a:pt x="157927" y="236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4376959" y="1995843"/>
              <a:ext cx="185896" cy="254791"/>
            </a:xfrm>
            <a:custGeom>
              <a:avLst/>
              <a:gdLst/>
              <a:ahLst/>
              <a:cxnLst/>
              <a:rect l="0" t="0" r="0" b="0"/>
              <a:pathLst>
                <a:path w="185896" h="254791">
                  <a:moveTo>
                    <a:pt x="17439" y="103473"/>
                  </a:moveTo>
                  <a:lnTo>
                    <a:pt x="23440" y="109207"/>
                  </a:lnTo>
                  <a:lnTo>
                    <a:pt x="30285" y="113491"/>
                  </a:lnTo>
                  <a:lnTo>
                    <a:pt x="38673" y="116692"/>
                  </a:lnTo>
                  <a:lnTo>
                    <a:pt x="48300" y="118881"/>
                  </a:lnTo>
                  <a:lnTo>
                    <a:pt x="58615" y="119929"/>
                  </a:lnTo>
                  <a:lnTo>
                    <a:pt x="69218" y="119867"/>
                  </a:lnTo>
                  <a:lnTo>
                    <a:pt x="79742" y="118697"/>
                  </a:lnTo>
                  <a:lnTo>
                    <a:pt x="89794" y="116321"/>
                  </a:lnTo>
                  <a:lnTo>
                    <a:pt x="99214" y="112798"/>
                  </a:lnTo>
                  <a:lnTo>
                    <a:pt x="108027" y="108316"/>
                  </a:lnTo>
                  <a:lnTo>
                    <a:pt x="116339" y="103091"/>
                  </a:lnTo>
                  <a:lnTo>
                    <a:pt x="124265" y="97315"/>
                  </a:lnTo>
                  <a:lnTo>
                    <a:pt x="131742" y="90980"/>
                  </a:lnTo>
                  <a:lnTo>
                    <a:pt x="138545" y="83897"/>
                  </a:lnTo>
                  <a:lnTo>
                    <a:pt x="144596" y="76020"/>
                  </a:lnTo>
                  <a:lnTo>
                    <a:pt x="149643" y="67441"/>
                  </a:lnTo>
                  <a:lnTo>
                    <a:pt x="153203" y="58305"/>
                  </a:lnTo>
                  <a:lnTo>
                    <a:pt x="155141" y="48755"/>
                  </a:lnTo>
                  <a:lnTo>
                    <a:pt x="155305" y="39071"/>
                  </a:lnTo>
                  <a:lnTo>
                    <a:pt x="153370" y="29650"/>
                  </a:lnTo>
                  <a:lnTo>
                    <a:pt x="149359" y="20699"/>
                  </a:lnTo>
                  <a:lnTo>
                    <a:pt x="143413" y="12725"/>
                  </a:lnTo>
                  <a:lnTo>
                    <a:pt x="135610" y="6580"/>
                  </a:lnTo>
                  <a:lnTo>
                    <a:pt x="126183" y="2562"/>
                  </a:lnTo>
                  <a:lnTo>
                    <a:pt x="115618" y="492"/>
                  </a:lnTo>
                  <a:lnTo>
                    <a:pt x="104544" y="0"/>
                  </a:lnTo>
                  <a:lnTo>
                    <a:pt x="93364" y="711"/>
                  </a:lnTo>
                  <a:lnTo>
                    <a:pt x="82419" y="2626"/>
                  </a:lnTo>
                  <a:lnTo>
                    <a:pt x="72070" y="6104"/>
                  </a:lnTo>
                  <a:lnTo>
                    <a:pt x="62449" y="11218"/>
                  </a:lnTo>
                  <a:lnTo>
                    <a:pt x="53666" y="17769"/>
                  </a:lnTo>
                  <a:lnTo>
                    <a:pt x="45905" y="25461"/>
                  </a:lnTo>
                  <a:lnTo>
                    <a:pt x="39162" y="34011"/>
                  </a:lnTo>
                  <a:lnTo>
                    <a:pt x="33293" y="43346"/>
                  </a:lnTo>
                  <a:lnTo>
                    <a:pt x="28108" y="53589"/>
                  </a:lnTo>
                  <a:lnTo>
                    <a:pt x="23431" y="64737"/>
                  </a:lnTo>
                  <a:lnTo>
                    <a:pt x="19119" y="76663"/>
                  </a:lnTo>
                  <a:lnTo>
                    <a:pt x="15061" y="89201"/>
                  </a:lnTo>
                  <a:lnTo>
                    <a:pt x="11185" y="102197"/>
                  </a:lnTo>
                  <a:lnTo>
                    <a:pt x="7598" y="115687"/>
                  </a:lnTo>
                  <a:lnTo>
                    <a:pt x="4568" y="129881"/>
                  </a:lnTo>
                  <a:lnTo>
                    <a:pt x="2202" y="144830"/>
                  </a:lnTo>
                  <a:lnTo>
                    <a:pt x="616" y="160123"/>
                  </a:lnTo>
                  <a:lnTo>
                    <a:pt x="0" y="175010"/>
                  </a:lnTo>
                  <a:lnTo>
                    <a:pt x="371" y="189091"/>
                  </a:lnTo>
                  <a:lnTo>
                    <a:pt x="1755" y="202156"/>
                  </a:lnTo>
                  <a:lnTo>
                    <a:pt x="4280" y="214011"/>
                  </a:lnTo>
                  <a:lnTo>
                    <a:pt x="7913" y="224679"/>
                  </a:lnTo>
                  <a:lnTo>
                    <a:pt x="12810" y="234012"/>
                  </a:lnTo>
                  <a:lnTo>
                    <a:pt x="19378" y="241618"/>
                  </a:lnTo>
                  <a:lnTo>
                    <a:pt x="27687" y="247437"/>
                  </a:lnTo>
                  <a:lnTo>
                    <a:pt x="37521" y="251533"/>
                  </a:lnTo>
                  <a:lnTo>
                    <a:pt x="48563" y="253925"/>
                  </a:lnTo>
                  <a:lnTo>
                    <a:pt x="60504" y="254790"/>
                  </a:lnTo>
                  <a:lnTo>
                    <a:pt x="72927" y="254255"/>
                  </a:lnTo>
                  <a:lnTo>
                    <a:pt x="85331" y="252308"/>
                  </a:lnTo>
                  <a:lnTo>
                    <a:pt x="97448" y="249076"/>
                  </a:lnTo>
                  <a:lnTo>
                    <a:pt x="109209" y="244790"/>
                  </a:lnTo>
                  <a:lnTo>
                    <a:pt x="120647" y="239696"/>
                  </a:lnTo>
                  <a:lnTo>
                    <a:pt x="131816" y="234017"/>
                  </a:lnTo>
                  <a:lnTo>
                    <a:pt x="142520" y="228035"/>
                  </a:lnTo>
                  <a:lnTo>
                    <a:pt x="153460" y="221408"/>
                  </a:lnTo>
                  <a:lnTo>
                    <a:pt x="166717" y="212439"/>
                  </a:lnTo>
                  <a:lnTo>
                    <a:pt x="185895" y="19823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4962936" y="1804518"/>
              <a:ext cx="31586" cy="442198"/>
            </a:xfrm>
            <a:custGeom>
              <a:avLst/>
              <a:gdLst/>
              <a:ahLst/>
              <a:cxnLst/>
              <a:rect l="0" t="0" r="0" b="0"/>
              <a:pathLst>
                <a:path w="31586" h="442198">
                  <a:moveTo>
                    <a:pt x="0" y="0"/>
                  </a:moveTo>
                  <a:lnTo>
                    <a:pt x="0" y="11869"/>
                  </a:lnTo>
                  <a:lnTo>
                    <a:pt x="0" y="24279"/>
                  </a:lnTo>
                  <a:lnTo>
                    <a:pt x="0" y="38461"/>
                  </a:lnTo>
                  <a:lnTo>
                    <a:pt x="0" y="53996"/>
                  </a:lnTo>
                  <a:lnTo>
                    <a:pt x="0" y="69992"/>
                  </a:lnTo>
                  <a:lnTo>
                    <a:pt x="5" y="85875"/>
                  </a:lnTo>
                  <a:lnTo>
                    <a:pt x="178" y="101423"/>
                  </a:lnTo>
                  <a:lnTo>
                    <a:pt x="826" y="116610"/>
                  </a:lnTo>
                  <a:lnTo>
                    <a:pt x="2075" y="131497"/>
                  </a:lnTo>
                  <a:lnTo>
                    <a:pt x="3727" y="146646"/>
                  </a:lnTo>
                  <a:lnTo>
                    <a:pt x="5376" y="163040"/>
                  </a:lnTo>
                  <a:lnTo>
                    <a:pt x="6778" y="181108"/>
                  </a:lnTo>
                  <a:lnTo>
                    <a:pt x="7871" y="200297"/>
                  </a:lnTo>
                  <a:lnTo>
                    <a:pt x="8678" y="219410"/>
                  </a:lnTo>
                  <a:lnTo>
                    <a:pt x="9262" y="237740"/>
                  </a:lnTo>
                  <a:lnTo>
                    <a:pt x="9839" y="254942"/>
                  </a:lnTo>
                  <a:lnTo>
                    <a:pt x="10767" y="270796"/>
                  </a:lnTo>
                  <a:lnTo>
                    <a:pt x="12207" y="285351"/>
                  </a:lnTo>
                  <a:lnTo>
                    <a:pt x="13989" y="299141"/>
                  </a:lnTo>
                  <a:lnTo>
                    <a:pt x="15725" y="313030"/>
                  </a:lnTo>
                  <a:lnTo>
                    <a:pt x="17191" y="327491"/>
                  </a:lnTo>
                  <a:lnTo>
                    <a:pt x="18497" y="342310"/>
                  </a:lnTo>
                  <a:lnTo>
                    <a:pt x="19980" y="356807"/>
                  </a:lnTo>
                  <a:lnTo>
                    <a:pt x="21824" y="370591"/>
                  </a:lnTo>
                  <a:lnTo>
                    <a:pt x="23903" y="383539"/>
                  </a:lnTo>
                  <a:lnTo>
                    <a:pt x="26063" y="397112"/>
                  </a:lnTo>
                  <a:lnTo>
                    <a:pt x="28497" y="414735"/>
                  </a:lnTo>
                  <a:lnTo>
                    <a:pt x="31585" y="44219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4794480" y="1930860"/>
              <a:ext cx="252685" cy="52644"/>
            </a:xfrm>
            <a:custGeom>
              <a:avLst/>
              <a:gdLst/>
              <a:ahLst/>
              <a:cxnLst/>
              <a:rect l="0" t="0" r="0" b="0"/>
              <a:pathLst>
                <a:path w="252685" h="52644">
                  <a:moveTo>
                    <a:pt x="252684" y="0"/>
                  </a:moveTo>
                  <a:lnTo>
                    <a:pt x="243882" y="2934"/>
                  </a:lnTo>
                  <a:lnTo>
                    <a:pt x="235535" y="5716"/>
                  </a:lnTo>
                  <a:lnTo>
                    <a:pt x="226832" y="8616"/>
                  </a:lnTo>
                  <a:lnTo>
                    <a:pt x="217539" y="11656"/>
                  </a:lnTo>
                  <a:lnTo>
                    <a:pt x="207395" y="14821"/>
                  </a:lnTo>
                  <a:lnTo>
                    <a:pt x="196345" y="18085"/>
                  </a:lnTo>
                  <a:lnTo>
                    <a:pt x="184333" y="21423"/>
                  </a:lnTo>
                  <a:lnTo>
                    <a:pt x="171214" y="24815"/>
                  </a:lnTo>
                  <a:lnTo>
                    <a:pt x="157023" y="28243"/>
                  </a:lnTo>
                  <a:lnTo>
                    <a:pt x="142088" y="31698"/>
                  </a:lnTo>
                  <a:lnTo>
                    <a:pt x="126917" y="35171"/>
                  </a:lnTo>
                  <a:lnTo>
                    <a:pt x="111827" y="38651"/>
                  </a:lnTo>
                  <a:lnTo>
                    <a:pt x="96932" y="41971"/>
                  </a:lnTo>
                  <a:lnTo>
                    <a:pt x="82246" y="44821"/>
                  </a:lnTo>
                  <a:lnTo>
                    <a:pt x="67750" y="47069"/>
                  </a:lnTo>
                  <a:lnTo>
                    <a:pt x="53819" y="48752"/>
                  </a:lnTo>
                  <a:lnTo>
                    <a:pt x="39749" y="50146"/>
                  </a:lnTo>
                  <a:lnTo>
                    <a:pt x="23186" y="51373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5057692" y="1709762"/>
              <a:ext cx="168457" cy="547483"/>
            </a:xfrm>
            <a:custGeom>
              <a:avLst/>
              <a:gdLst/>
              <a:ahLst/>
              <a:cxnLst/>
              <a:rect l="0" t="0" r="0" b="0"/>
              <a:pathLst>
                <a:path w="168457" h="547483">
                  <a:moveTo>
                    <a:pt x="0" y="0"/>
                  </a:moveTo>
                  <a:lnTo>
                    <a:pt x="68" y="11869"/>
                  </a:lnTo>
                  <a:lnTo>
                    <a:pt x="708" y="24278"/>
                  </a:lnTo>
                  <a:lnTo>
                    <a:pt x="1999" y="38474"/>
                  </a:lnTo>
                  <a:lnTo>
                    <a:pt x="3687" y="54528"/>
                  </a:lnTo>
                  <a:lnTo>
                    <a:pt x="5355" y="72469"/>
                  </a:lnTo>
                  <a:lnTo>
                    <a:pt x="6772" y="92107"/>
                  </a:lnTo>
                  <a:lnTo>
                    <a:pt x="8043" y="112959"/>
                  </a:lnTo>
                  <a:lnTo>
                    <a:pt x="9502" y="134386"/>
                  </a:lnTo>
                  <a:lnTo>
                    <a:pt x="11330" y="155980"/>
                  </a:lnTo>
                  <a:lnTo>
                    <a:pt x="13389" y="177712"/>
                  </a:lnTo>
                  <a:lnTo>
                    <a:pt x="15316" y="199827"/>
                  </a:lnTo>
                  <a:lnTo>
                    <a:pt x="16911" y="222439"/>
                  </a:lnTo>
                  <a:lnTo>
                    <a:pt x="18133" y="245201"/>
                  </a:lnTo>
                  <a:lnTo>
                    <a:pt x="19029" y="267417"/>
                  </a:lnTo>
                  <a:lnTo>
                    <a:pt x="19671" y="288725"/>
                  </a:lnTo>
                  <a:lnTo>
                    <a:pt x="20288" y="308779"/>
                  </a:lnTo>
                  <a:lnTo>
                    <a:pt x="21242" y="327103"/>
                  </a:lnTo>
                  <a:lnTo>
                    <a:pt x="22700" y="343624"/>
                  </a:lnTo>
                  <a:lnTo>
                    <a:pt x="24495" y="359059"/>
                  </a:lnTo>
                  <a:lnTo>
                    <a:pt x="26238" y="374659"/>
                  </a:lnTo>
                  <a:lnTo>
                    <a:pt x="27705" y="391122"/>
                  </a:lnTo>
                  <a:lnTo>
                    <a:pt x="28841" y="408287"/>
                  </a:lnTo>
                  <a:lnTo>
                    <a:pt x="29678" y="425436"/>
                  </a:lnTo>
                  <a:lnTo>
                    <a:pt x="30276" y="442002"/>
                  </a:lnTo>
                  <a:lnTo>
                    <a:pt x="30724" y="453617"/>
                  </a:lnTo>
                  <a:lnTo>
                    <a:pt x="31067" y="455771"/>
                  </a:lnTo>
                  <a:lnTo>
                    <a:pt x="31286" y="451343"/>
                  </a:lnTo>
                  <a:lnTo>
                    <a:pt x="31414" y="443074"/>
                  </a:lnTo>
                  <a:lnTo>
                    <a:pt x="31486" y="432564"/>
                  </a:lnTo>
                  <a:lnTo>
                    <a:pt x="31532" y="420725"/>
                  </a:lnTo>
                  <a:lnTo>
                    <a:pt x="31728" y="408244"/>
                  </a:lnTo>
                  <a:lnTo>
                    <a:pt x="32390" y="395740"/>
                  </a:lnTo>
                  <a:lnTo>
                    <a:pt x="33656" y="383526"/>
                  </a:lnTo>
                  <a:lnTo>
                    <a:pt x="35659" y="371686"/>
                  </a:lnTo>
                  <a:lnTo>
                    <a:pt x="38607" y="360187"/>
                  </a:lnTo>
                  <a:lnTo>
                    <a:pt x="42527" y="348984"/>
                  </a:lnTo>
                  <a:lnTo>
                    <a:pt x="47618" y="338661"/>
                  </a:lnTo>
                  <a:lnTo>
                    <a:pt x="54316" y="330390"/>
                  </a:lnTo>
                  <a:lnTo>
                    <a:pt x="62705" y="324650"/>
                  </a:lnTo>
                  <a:lnTo>
                    <a:pt x="72252" y="321441"/>
                  </a:lnTo>
                  <a:lnTo>
                    <a:pt x="82037" y="320641"/>
                  </a:lnTo>
                  <a:lnTo>
                    <a:pt x="91502" y="321924"/>
                  </a:lnTo>
                  <a:lnTo>
                    <a:pt x="100464" y="325020"/>
                  </a:lnTo>
                  <a:lnTo>
                    <a:pt x="108936" y="329822"/>
                  </a:lnTo>
                  <a:lnTo>
                    <a:pt x="116996" y="336123"/>
                  </a:lnTo>
                  <a:lnTo>
                    <a:pt x="124580" y="343790"/>
                  </a:lnTo>
                  <a:lnTo>
                    <a:pt x="131460" y="352837"/>
                  </a:lnTo>
                  <a:lnTo>
                    <a:pt x="137576" y="363147"/>
                  </a:lnTo>
                  <a:lnTo>
                    <a:pt x="143007" y="374493"/>
                  </a:lnTo>
                  <a:lnTo>
                    <a:pt x="147889" y="386633"/>
                  </a:lnTo>
                  <a:lnTo>
                    <a:pt x="152356" y="399355"/>
                  </a:lnTo>
                  <a:lnTo>
                    <a:pt x="156356" y="412491"/>
                  </a:lnTo>
                  <a:lnTo>
                    <a:pt x="159672" y="425914"/>
                  </a:lnTo>
                  <a:lnTo>
                    <a:pt x="162236" y="439537"/>
                  </a:lnTo>
                  <a:lnTo>
                    <a:pt x="164128" y="453294"/>
                  </a:lnTo>
                  <a:lnTo>
                    <a:pt x="165481" y="467144"/>
                  </a:lnTo>
                  <a:lnTo>
                    <a:pt x="166428" y="481042"/>
                  </a:lnTo>
                  <a:lnTo>
                    <a:pt x="167083" y="494555"/>
                  </a:lnTo>
                  <a:lnTo>
                    <a:pt x="167603" y="508290"/>
                  </a:lnTo>
                  <a:lnTo>
                    <a:pt x="168035" y="524572"/>
                  </a:lnTo>
                  <a:lnTo>
                    <a:pt x="168456" y="54748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5293772" y="2031044"/>
              <a:ext cx="248232" cy="188818"/>
            </a:xfrm>
            <a:custGeom>
              <a:avLst/>
              <a:gdLst/>
              <a:ahLst/>
              <a:cxnLst/>
              <a:rect l="0" t="0" r="0" b="0"/>
              <a:pathLst>
                <a:path w="248232" h="188818">
                  <a:moveTo>
                    <a:pt x="111361" y="15630"/>
                  </a:moveTo>
                  <a:lnTo>
                    <a:pt x="105359" y="9896"/>
                  </a:lnTo>
                  <a:lnTo>
                    <a:pt x="98514" y="5612"/>
                  </a:lnTo>
                  <a:lnTo>
                    <a:pt x="90131" y="2415"/>
                  </a:lnTo>
                  <a:lnTo>
                    <a:pt x="80677" y="400"/>
                  </a:lnTo>
                  <a:lnTo>
                    <a:pt x="71011" y="0"/>
                  </a:lnTo>
                  <a:lnTo>
                    <a:pt x="61656" y="1316"/>
                  </a:lnTo>
                  <a:lnTo>
                    <a:pt x="52784" y="4311"/>
                  </a:lnTo>
                  <a:lnTo>
                    <a:pt x="44380" y="8984"/>
                  </a:lnTo>
                  <a:lnTo>
                    <a:pt x="36368" y="15167"/>
                  </a:lnTo>
                  <a:lnTo>
                    <a:pt x="28820" y="22740"/>
                  </a:lnTo>
                  <a:lnTo>
                    <a:pt x="21964" y="31717"/>
                  </a:lnTo>
                  <a:lnTo>
                    <a:pt x="15870" y="41981"/>
                  </a:lnTo>
                  <a:lnTo>
                    <a:pt x="10623" y="53465"/>
                  </a:lnTo>
                  <a:lnTo>
                    <a:pt x="6396" y="66229"/>
                  </a:lnTo>
                  <a:lnTo>
                    <a:pt x="3188" y="80178"/>
                  </a:lnTo>
                  <a:lnTo>
                    <a:pt x="1016" y="94782"/>
                  </a:lnTo>
                  <a:lnTo>
                    <a:pt x="0" y="109198"/>
                  </a:lnTo>
                  <a:lnTo>
                    <a:pt x="93" y="122964"/>
                  </a:lnTo>
                  <a:lnTo>
                    <a:pt x="1121" y="135986"/>
                  </a:lnTo>
                  <a:lnTo>
                    <a:pt x="2872" y="148345"/>
                  </a:lnTo>
                  <a:lnTo>
                    <a:pt x="5173" y="160159"/>
                  </a:lnTo>
                  <a:lnTo>
                    <a:pt x="8361" y="170906"/>
                  </a:lnTo>
                  <a:lnTo>
                    <a:pt x="13243" y="179469"/>
                  </a:lnTo>
                  <a:lnTo>
                    <a:pt x="20116" y="185404"/>
                  </a:lnTo>
                  <a:lnTo>
                    <a:pt x="28494" y="188575"/>
                  </a:lnTo>
                  <a:lnTo>
                    <a:pt x="37421" y="188817"/>
                  </a:lnTo>
                  <a:lnTo>
                    <a:pt x="46274" y="186347"/>
                  </a:lnTo>
                  <a:lnTo>
                    <a:pt x="54809" y="181639"/>
                  </a:lnTo>
                  <a:lnTo>
                    <a:pt x="62986" y="175216"/>
                  </a:lnTo>
                  <a:lnTo>
                    <a:pt x="70846" y="167531"/>
                  </a:lnTo>
                  <a:lnTo>
                    <a:pt x="78292" y="158784"/>
                  </a:lnTo>
                  <a:lnTo>
                    <a:pt x="85081" y="148937"/>
                  </a:lnTo>
                  <a:lnTo>
                    <a:pt x="91134" y="138054"/>
                  </a:lnTo>
                  <a:lnTo>
                    <a:pt x="96523" y="126307"/>
                  </a:lnTo>
                  <a:lnTo>
                    <a:pt x="101379" y="113889"/>
                  </a:lnTo>
                  <a:lnTo>
                    <a:pt x="105822" y="100983"/>
                  </a:lnTo>
                  <a:lnTo>
                    <a:pt x="109637" y="87892"/>
                  </a:lnTo>
                  <a:lnTo>
                    <a:pt x="112296" y="75029"/>
                  </a:lnTo>
                  <a:lnTo>
                    <a:pt x="113602" y="62670"/>
                  </a:lnTo>
                  <a:lnTo>
                    <a:pt x="113704" y="53231"/>
                  </a:lnTo>
                  <a:lnTo>
                    <a:pt x="113320" y="49951"/>
                  </a:lnTo>
                  <a:lnTo>
                    <a:pt x="113403" y="52271"/>
                  </a:lnTo>
                  <a:lnTo>
                    <a:pt x="114249" y="58581"/>
                  </a:lnTo>
                  <a:lnTo>
                    <a:pt x="115971" y="67381"/>
                  </a:lnTo>
                  <a:lnTo>
                    <a:pt x="118735" y="77445"/>
                  </a:lnTo>
                  <a:lnTo>
                    <a:pt x="122530" y="88035"/>
                  </a:lnTo>
                  <a:lnTo>
                    <a:pt x="127369" y="98628"/>
                  </a:lnTo>
                  <a:lnTo>
                    <a:pt x="133367" y="108764"/>
                  </a:lnTo>
                  <a:lnTo>
                    <a:pt x="140477" y="118257"/>
                  </a:lnTo>
                  <a:lnTo>
                    <a:pt x="148522" y="127130"/>
                  </a:lnTo>
                  <a:lnTo>
                    <a:pt x="157292" y="135487"/>
                  </a:lnTo>
                  <a:lnTo>
                    <a:pt x="166598" y="143444"/>
                  </a:lnTo>
                  <a:lnTo>
                    <a:pt x="176286" y="150943"/>
                  </a:lnTo>
                  <a:lnTo>
                    <a:pt x="186242" y="157762"/>
                  </a:lnTo>
                  <a:lnTo>
                    <a:pt x="196373" y="163828"/>
                  </a:lnTo>
                  <a:lnTo>
                    <a:pt x="206360" y="169071"/>
                  </a:lnTo>
                  <a:lnTo>
                    <a:pt x="216731" y="173855"/>
                  </a:lnTo>
                  <a:lnTo>
                    <a:pt x="229516" y="178602"/>
                  </a:lnTo>
                  <a:lnTo>
                    <a:pt x="248231" y="18408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5520946" y="2016892"/>
              <a:ext cx="191993" cy="227163"/>
            </a:xfrm>
            <a:custGeom>
              <a:avLst/>
              <a:gdLst/>
              <a:ahLst/>
              <a:cxnLst/>
              <a:rect l="0" t="0" r="0" b="0"/>
              <a:pathLst>
                <a:path w="191993" h="227163">
                  <a:moveTo>
                    <a:pt x="0" y="71896"/>
                  </a:moveTo>
                  <a:lnTo>
                    <a:pt x="67" y="86564"/>
                  </a:lnTo>
                  <a:lnTo>
                    <a:pt x="708" y="100476"/>
                  </a:lnTo>
                  <a:lnTo>
                    <a:pt x="1999" y="114969"/>
                  </a:lnTo>
                  <a:lnTo>
                    <a:pt x="3686" y="129998"/>
                  </a:lnTo>
                  <a:lnTo>
                    <a:pt x="5355" y="145174"/>
                  </a:lnTo>
                  <a:lnTo>
                    <a:pt x="6773" y="160241"/>
                  </a:lnTo>
                  <a:lnTo>
                    <a:pt x="8043" y="175105"/>
                  </a:lnTo>
                  <a:lnTo>
                    <a:pt x="9502" y="189765"/>
                  </a:lnTo>
                  <a:lnTo>
                    <a:pt x="11323" y="204223"/>
                  </a:lnTo>
                  <a:lnTo>
                    <a:pt x="13094" y="217394"/>
                  </a:lnTo>
                  <a:lnTo>
                    <a:pt x="13856" y="225756"/>
                  </a:lnTo>
                  <a:lnTo>
                    <a:pt x="13517" y="227162"/>
                  </a:lnTo>
                  <a:lnTo>
                    <a:pt x="12851" y="223388"/>
                  </a:lnTo>
                  <a:lnTo>
                    <a:pt x="12054" y="216007"/>
                  </a:lnTo>
                  <a:lnTo>
                    <a:pt x="10910" y="205869"/>
                  </a:lnTo>
                  <a:lnTo>
                    <a:pt x="9293" y="193614"/>
                  </a:lnTo>
                  <a:lnTo>
                    <a:pt x="7378" y="179943"/>
                  </a:lnTo>
                  <a:lnTo>
                    <a:pt x="5546" y="165603"/>
                  </a:lnTo>
                  <a:lnTo>
                    <a:pt x="4021" y="151060"/>
                  </a:lnTo>
                  <a:lnTo>
                    <a:pt x="3015" y="136528"/>
                  </a:lnTo>
                  <a:lnTo>
                    <a:pt x="2796" y="122081"/>
                  </a:lnTo>
                  <a:lnTo>
                    <a:pt x="3432" y="107735"/>
                  </a:lnTo>
                  <a:lnTo>
                    <a:pt x="4826" y="93642"/>
                  </a:lnTo>
                  <a:lnTo>
                    <a:pt x="6825" y="80091"/>
                  </a:lnTo>
                  <a:lnTo>
                    <a:pt x="9282" y="67199"/>
                  </a:lnTo>
                  <a:lnTo>
                    <a:pt x="12236" y="55082"/>
                  </a:lnTo>
                  <a:lnTo>
                    <a:pt x="15895" y="43936"/>
                  </a:lnTo>
                  <a:lnTo>
                    <a:pt x="20325" y="33776"/>
                  </a:lnTo>
                  <a:lnTo>
                    <a:pt x="25604" y="24631"/>
                  </a:lnTo>
                  <a:lnTo>
                    <a:pt x="31905" y="16626"/>
                  </a:lnTo>
                  <a:lnTo>
                    <a:pt x="39221" y="9734"/>
                  </a:lnTo>
                  <a:lnTo>
                    <a:pt x="47405" y="4274"/>
                  </a:lnTo>
                  <a:lnTo>
                    <a:pt x="56269" y="961"/>
                  </a:lnTo>
                  <a:lnTo>
                    <a:pt x="65638" y="0"/>
                  </a:lnTo>
                  <a:lnTo>
                    <a:pt x="75368" y="1304"/>
                  </a:lnTo>
                  <a:lnTo>
                    <a:pt x="85352" y="4762"/>
                  </a:lnTo>
                  <a:lnTo>
                    <a:pt x="95508" y="10088"/>
                  </a:lnTo>
                  <a:lnTo>
                    <a:pt x="105614" y="16899"/>
                  </a:lnTo>
                  <a:lnTo>
                    <a:pt x="115327" y="24824"/>
                  </a:lnTo>
                  <a:lnTo>
                    <a:pt x="124490" y="33560"/>
                  </a:lnTo>
                  <a:lnTo>
                    <a:pt x="133118" y="43033"/>
                  </a:lnTo>
                  <a:lnTo>
                    <a:pt x="141300" y="53376"/>
                  </a:lnTo>
                  <a:lnTo>
                    <a:pt x="149134" y="64594"/>
                  </a:lnTo>
                  <a:lnTo>
                    <a:pt x="156549" y="76569"/>
                  </a:lnTo>
                  <a:lnTo>
                    <a:pt x="163309" y="89139"/>
                  </a:lnTo>
                  <a:lnTo>
                    <a:pt x="169341" y="102149"/>
                  </a:lnTo>
                  <a:lnTo>
                    <a:pt x="174714" y="115309"/>
                  </a:lnTo>
                  <a:lnTo>
                    <a:pt x="179557" y="128217"/>
                  </a:lnTo>
                  <a:lnTo>
                    <a:pt x="183992" y="140675"/>
                  </a:lnTo>
                  <a:lnTo>
                    <a:pt x="187802" y="152668"/>
                  </a:lnTo>
                  <a:lnTo>
                    <a:pt x="190456" y="164261"/>
                  </a:lnTo>
                  <a:lnTo>
                    <a:pt x="191764" y="175530"/>
                  </a:lnTo>
                  <a:lnTo>
                    <a:pt x="191992" y="186102"/>
                  </a:lnTo>
                  <a:lnTo>
                    <a:pt x="191723" y="196195"/>
                  </a:lnTo>
                  <a:lnTo>
                    <a:pt x="190928" y="206697"/>
                  </a:lnTo>
                  <a:lnTo>
                    <a:pt x="189513" y="21929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6045155" y="2036145"/>
              <a:ext cx="182557" cy="225174"/>
            </a:xfrm>
            <a:custGeom>
              <a:avLst/>
              <a:gdLst/>
              <a:ahLst/>
              <a:cxnLst/>
              <a:rect l="0" t="0" r="0" b="0"/>
              <a:pathLst>
                <a:path w="182557" h="225174">
                  <a:moveTo>
                    <a:pt x="170672" y="21057"/>
                  </a:moveTo>
                  <a:lnTo>
                    <a:pt x="164604" y="15324"/>
                  </a:lnTo>
                  <a:lnTo>
                    <a:pt x="157118" y="11040"/>
                  </a:lnTo>
                  <a:lnTo>
                    <a:pt x="147439" y="7838"/>
                  </a:lnTo>
                  <a:lnTo>
                    <a:pt x="136125" y="5650"/>
                  </a:lnTo>
                  <a:lnTo>
                    <a:pt x="124142" y="4601"/>
                  </a:lnTo>
                  <a:lnTo>
                    <a:pt x="112121" y="4664"/>
                  </a:lnTo>
                  <a:lnTo>
                    <a:pt x="100325" y="5834"/>
                  </a:lnTo>
                  <a:lnTo>
                    <a:pt x="88815" y="8210"/>
                  </a:lnTo>
                  <a:lnTo>
                    <a:pt x="77567" y="11737"/>
                  </a:lnTo>
                  <a:lnTo>
                    <a:pt x="66695" y="16392"/>
                  </a:lnTo>
                  <a:lnTo>
                    <a:pt x="56455" y="22265"/>
                  </a:lnTo>
                  <a:lnTo>
                    <a:pt x="46935" y="29295"/>
                  </a:lnTo>
                  <a:lnTo>
                    <a:pt x="38236" y="37455"/>
                  </a:lnTo>
                  <a:lnTo>
                    <a:pt x="30536" y="46835"/>
                  </a:lnTo>
                  <a:lnTo>
                    <a:pt x="23840" y="57364"/>
                  </a:lnTo>
                  <a:lnTo>
                    <a:pt x="18003" y="68687"/>
                  </a:lnTo>
                  <a:lnTo>
                    <a:pt x="12839" y="80280"/>
                  </a:lnTo>
                  <a:lnTo>
                    <a:pt x="8187" y="91820"/>
                  </a:lnTo>
                  <a:lnTo>
                    <a:pt x="4230" y="103347"/>
                  </a:lnTo>
                  <a:lnTo>
                    <a:pt x="1476" y="115153"/>
                  </a:lnTo>
                  <a:lnTo>
                    <a:pt x="106" y="127388"/>
                  </a:lnTo>
                  <a:lnTo>
                    <a:pt x="0" y="139894"/>
                  </a:lnTo>
                  <a:lnTo>
                    <a:pt x="917" y="152296"/>
                  </a:lnTo>
                  <a:lnTo>
                    <a:pt x="2613" y="164377"/>
                  </a:lnTo>
                  <a:lnTo>
                    <a:pt x="5038" y="175932"/>
                  </a:lnTo>
                  <a:lnTo>
                    <a:pt x="8336" y="186691"/>
                  </a:lnTo>
                  <a:lnTo>
                    <a:pt x="12524" y="196584"/>
                  </a:lnTo>
                  <a:lnTo>
                    <a:pt x="17809" y="205379"/>
                  </a:lnTo>
                  <a:lnTo>
                    <a:pt x="24646" y="212615"/>
                  </a:lnTo>
                  <a:lnTo>
                    <a:pt x="33135" y="218183"/>
                  </a:lnTo>
                  <a:lnTo>
                    <a:pt x="42921" y="222109"/>
                  </a:lnTo>
                  <a:lnTo>
                    <a:pt x="53400" y="224385"/>
                  </a:lnTo>
                  <a:lnTo>
                    <a:pt x="64149" y="225173"/>
                  </a:lnTo>
                  <a:lnTo>
                    <a:pt x="74957" y="224586"/>
                  </a:lnTo>
                  <a:lnTo>
                    <a:pt x="85738" y="222605"/>
                  </a:lnTo>
                  <a:lnTo>
                    <a:pt x="96465" y="219345"/>
                  </a:lnTo>
                  <a:lnTo>
                    <a:pt x="106972" y="214870"/>
                  </a:lnTo>
                  <a:lnTo>
                    <a:pt x="116962" y="209118"/>
                  </a:lnTo>
                  <a:lnTo>
                    <a:pt x="126314" y="202174"/>
                  </a:lnTo>
                  <a:lnTo>
                    <a:pt x="135070" y="194241"/>
                  </a:lnTo>
                  <a:lnTo>
                    <a:pt x="143338" y="185545"/>
                  </a:lnTo>
                  <a:lnTo>
                    <a:pt x="151231" y="176285"/>
                  </a:lnTo>
                  <a:lnTo>
                    <a:pt x="158686" y="166458"/>
                  </a:lnTo>
                  <a:lnTo>
                    <a:pt x="165472" y="155876"/>
                  </a:lnTo>
                  <a:lnTo>
                    <a:pt x="171512" y="144502"/>
                  </a:lnTo>
                  <a:lnTo>
                    <a:pt x="176551" y="132592"/>
                  </a:lnTo>
                  <a:lnTo>
                    <a:pt x="180106" y="120598"/>
                  </a:lnTo>
                  <a:lnTo>
                    <a:pt x="182049" y="108789"/>
                  </a:lnTo>
                  <a:lnTo>
                    <a:pt x="182556" y="97249"/>
                  </a:lnTo>
                  <a:lnTo>
                    <a:pt x="181917" y="85968"/>
                  </a:lnTo>
                  <a:lnTo>
                    <a:pt x="180411" y="74903"/>
                  </a:lnTo>
                  <a:lnTo>
                    <a:pt x="178115" y="64166"/>
                  </a:lnTo>
                  <a:lnTo>
                    <a:pt x="174904" y="54023"/>
                  </a:lnTo>
                  <a:lnTo>
                    <a:pt x="170784" y="44572"/>
                  </a:lnTo>
                  <a:lnTo>
                    <a:pt x="165805" y="35862"/>
                  </a:lnTo>
                  <a:lnTo>
                    <a:pt x="159291" y="27017"/>
                  </a:lnTo>
                  <a:lnTo>
                    <a:pt x="148433" y="16140"/>
                  </a:lnTo>
                  <a:lnTo>
                    <a:pt x="128558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6278998" y="2019473"/>
              <a:ext cx="145821" cy="254499"/>
            </a:xfrm>
            <a:custGeom>
              <a:avLst/>
              <a:gdLst/>
              <a:ahLst/>
              <a:cxnLst/>
              <a:rect l="0" t="0" r="0" b="0"/>
              <a:pathLst>
                <a:path w="145821" h="254499">
                  <a:moveTo>
                    <a:pt x="0" y="69315"/>
                  </a:moveTo>
                  <a:lnTo>
                    <a:pt x="67" y="81050"/>
                  </a:lnTo>
                  <a:lnTo>
                    <a:pt x="707" y="92179"/>
                  </a:lnTo>
                  <a:lnTo>
                    <a:pt x="1999" y="103782"/>
                  </a:lnTo>
                  <a:lnTo>
                    <a:pt x="3686" y="116116"/>
                  </a:lnTo>
                  <a:lnTo>
                    <a:pt x="5354" y="129424"/>
                  </a:lnTo>
                  <a:lnTo>
                    <a:pt x="6772" y="143729"/>
                  </a:lnTo>
                  <a:lnTo>
                    <a:pt x="8043" y="158733"/>
                  </a:lnTo>
                  <a:lnTo>
                    <a:pt x="9502" y="173947"/>
                  </a:lnTo>
                  <a:lnTo>
                    <a:pt x="11330" y="189065"/>
                  </a:lnTo>
                  <a:lnTo>
                    <a:pt x="13388" y="203976"/>
                  </a:lnTo>
                  <a:lnTo>
                    <a:pt x="15316" y="218675"/>
                  </a:lnTo>
                  <a:lnTo>
                    <a:pt x="16887" y="233161"/>
                  </a:lnTo>
                  <a:lnTo>
                    <a:pt x="17247" y="246344"/>
                  </a:lnTo>
                  <a:lnTo>
                    <a:pt x="15149" y="254377"/>
                  </a:lnTo>
                  <a:lnTo>
                    <a:pt x="11457" y="254498"/>
                  </a:lnTo>
                  <a:lnTo>
                    <a:pt x="8090" y="248238"/>
                  </a:lnTo>
                  <a:lnTo>
                    <a:pt x="5560" y="237729"/>
                  </a:lnTo>
                  <a:lnTo>
                    <a:pt x="3775" y="224945"/>
                  </a:lnTo>
                  <a:lnTo>
                    <a:pt x="2548" y="211129"/>
                  </a:lnTo>
                  <a:lnTo>
                    <a:pt x="1713" y="196754"/>
                  </a:lnTo>
                  <a:lnTo>
                    <a:pt x="1149" y="181799"/>
                  </a:lnTo>
                  <a:lnTo>
                    <a:pt x="774" y="166249"/>
                  </a:lnTo>
                  <a:lnTo>
                    <a:pt x="692" y="150174"/>
                  </a:lnTo>
                  <a:lnTo>
                    <a:pt x="1169" y="133680"/>
                  </a:lnTo>
                  <a:lnTo>
                    <a:pt x="2309" y="116874"/>
                  </a:lnTo>
                  <a:lnTo>
                    <a:pt x="4058" y="100009"/>
                  </a:lnTo>
                  <a:lnTo>
                    <a:pt x="6303" y="83457"/>
                  </a:lnTo>
                  <a:lnTo>
                    <a:pt x="8930" y="67409"/>
                  </a:lnTo>
                  <a:lnTo>
                    <a:pt x="11999" y="52192"/>
                  </a:lnTo>
                  <a:lnTo>
                    <a:pt x="15736" y="38345"/>
                  </a:lnTo>
                  <a:lnTo>
                    <a:pt x="20222" y="26046"/>
                  </a:lnTo>
                  <a:lnTo>
                    <a:pt x="25710" y="15634"/>
                  </a:lnTo>
                  <a:lnTo>
                    <a:pt x="32683" y="7762"/>
                  </a:lnTo>
                  <a:lnTo>
                    <a:pt x="41258" y="2551"/>
                  </a:lnTo>
                  <a:lnTo>
                    <a:pt x="50933" y="0"/>
                  </a:lnTo>
                  <a:lnTo>
                    <a:pt x="60804" y="241"/>
                  </a:lnTo>
                  <a:lnTo>
                    <a:pt x="70327" y="3072"/>
                  </a:lnTo>
                  <a:lnTo>
                    <a:pt x="79328" y="8208"/>
                  </a:lnTo>
                  <a:lnTo>
                    <a:pt x="87826" y="15458"/>
                  </a:lnTo>
                  <a:lnTo>
                    <a:pt x="95905" y="24519"/>
                  </a:lnTo>
                  <a:lnTo>
                    <a:pt x="103499" y="35176"/>
                  </a:lnTo>
                  <a:lnTo>
                    <a:pt x="110387" y="47377"/>
                  </a:lnTo>
                  <a:lnTo>
                    <a:pt x="116507" y="60949"/>
                  </a:lnTo>
                  <a:lnTo>
                    <a:pt x="121942" y="75468"/>
                  </a:lnTo>
                  <a:lnTo>
                    <a:pt x="126828" y="90359"/>
                  </a:lnTo>
                  <a:lnTo>
                    <a:pt x="131295" y="105263"/>
                  </a:lnTo>
                  <a:lnTo>
                    <a:pt x="135298" y="120032"/>
                  </a:lnTo>
                  <a:lnTo>
                    <a:pt x="138613" y="134636"/>
                  </a:lnTo>
                  <a:lnTo>
                    <a:pt x="141178" y="149089"/>
                  </a:lnTo>
                  <a:lnTo>
                    <a:pt x="143070" y="163423"/>
                  </a:lnTo>
                  <a:lnTo>
                    <a:pt x="144423" y="177668"/>
                  </a:lnTo>
                  <a:lnTo>
                    <a:pt x="145366" y="191831"/>
                  </a:lnTo>
                  <a:lnTo>
                    <a:pt x="145820" y="205324"/>
                  </a:lnTo>
                  <a:lnTo>
                    <a:pt x="145438" y="218300"/>
                  </a:lnTo>
                  <a:lnTo>
                    <a:pt x="143070" y="231900"/>
                  </a:lnTo>
                  <a:lnTo>
                    <a:pt x="136870" y="24829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6436925" y="2021271"/>
              <a:ext cx="191584" cy="260157"/>
            </a:xfrm>
            <a:custGeom>
              <a:avLst/>
              <a:gdLst/>
              <a:ahLst/>
              <a:cxnLst/>
              <a:rect l="0" t="0" r="0" b="0"/>
              <a:pathLst>
                <a:path w="191584" h="260157">
                  <a:moveTo>
                    <a:pt x="0" y="183330"/>
                  </a:moveTo>
                  <a:lnTo>
                    <a:pt x="3068" y="174596"/>
                  </a:lnTo>
                  <a:lnTo>
                    <a:pt x="7131" y="166890"/>
                  </a:lnTo>
                  <a:lnTo>
                    <a:pt x="12624" y="159492"/>
                  </a:lnTo>
                  <a:lnTo>
                    <a:pt x="19384" y="152403"/>
                  </a:lnTo>
                  <a:lnTo>
                    <a:pt x="27181" y="145873"/>
                  </a:lnTo>
                  <a:lnTo>
                    <a:pt x="35778" y="140001"/>
                  </a:lnTo>
                  <a:lnTo>
                    <a:pt x="44964" y="134736"/>
                  </a:lnTo>
                  <a:lnTo>
                    <a:pt x="54569" y="129966"/>
                  </a:lnTo>
                  <a:lnTo>
                    <a:pt x="64469" y="125571"/>
                  </a:lnTo>
                  <a:lnTo>
                    <a:pt x="74572" y="121449"/>
                  </a:lnTo>
                  <a:lnTo>
                    <a:pt x="84813" y="117520"/>
                  </a:lnTo>
                  <a:lnTo>
                    <a:pt x="95152" y="113726"/>
                  </a:lnTo>
                  <a:lnTo>
                    <a:pt x="105725" y="110023"/>
                  </a:lnTo>
                  <a:lnTo>
                    <a:pt x="116814" y="106384"/>
                  </a:lnTo>
                  <a:lnTo>
                    <a:pt x="128528" y="102783"/>
                  </a:lnTo>
                  <a:lnTo>
                    <a:pt x="140498" y="99042"/>
                  </a:lnTo>
                  <a:lnTo>
                    <a:pt x="152001" y="94845"/>
                  </a:lnTo>
                  <a:lnTo>
                    <a:pt x="162653" y="90047"/>
                  </a:lnTo>
                  <a:lnTo>
                    <a:pt x="172091" y="84349"/>
                  </a:lnTo>
                  <a:lnTo>
                    <a:pt x="179827" y="77235"/>
                  </a:lnTo>
                  <a:lnTo>
                    <a:pt x="185757" y="68565"/>
                  </a:lnTo>
                  <a:lnTo>
                    <a:pt x="189772" y="58826"/>
                  </a:lnTo>
                  <a:lnTo>
                    <a:pt x="191583" y="48912"/>
                  </a:lnTo>
                  <a:lnTo>
                    <a:pt x="191244" y="39365"/>
                  </a:lnTo>
                  <a:lnTo>
                    <a:pt x="188918" y="30518"/>
                  </a:lnTo>
                  <a:lnTo>
                    <a:pt x="184698" y="22656"/>
                  </a:lnTo>
                  <a:lnTo>
                    <a:pt x="178823" y="15823"/>
                  </a:lnTo>
                  <a:lnTo>
                    <a:pt x="171456" y="10048"/>
                  </a:lnTo>
                  <a:lnTo>
                    <a:pt x="162617" y="5452"/>
                  </a:lnTo>
                  <a:lnTo>
                    <a:pt x="152455" y="1999"/>
                  </a:lnTo>
                  <a:lnTo>
                    <a:pt x="141380" y="0"/>
                  </a:lnTo>
                  <a:lnTo>
                    <a:pt x="129953" y="162"/>
                  </a:lnTo>
                  <a:lnTo>
                    <a:pt x="118529" y="2683"/>
                  </a:lnTo>
                  <a:lnTo>
                    <a:pt x="107250" y="7308"/>
                  </a:lnTo>
                  <a:lnTo>
                    <a:pt x="96142" y="13617"/>
                  </a:lnTo>
                  <a:lnTo>
                    <a:pt x="85194" y="21196"/>
                  </a:lnTo>
                  <a:lnTo>
                    <a:pt x="74536" y="29859"/>
                  </a:lnTo>
                  <a:lnTo>
                    <a:pt x="64446" y="39643"/>
                  </a:lnTo>
                  <a:lnTo>
                    <a:pt x="55031" y="50479"/>
                  </a:lnTo>
                  <a:lnTo>
                    <a:pt x="46401" y="62194"/>
                  </a:lnTo>
                  <a:lnTo>
                    <a:pt x="38749" y="74589"/>
                  </a:lnTo>
                  <a:lnTo>
                    <a:pt x="32089" y="87490"/>
                  </a:lnTo>
                  <a:lnTo>
                    <a:pt x="26447" y="100916"/>
                  </a:lnTo>
                  <a:lnTo>
                    <a:pt x="21948" y="115068"/>
                  </a:lnTo>
                  <a:lnTo>
                    <a:pt x="18554" y="129997"/>
                  </a:lnTo>
                  <a:lnTo>
                    <a:pt x="16256" y="145617"/>
                  </a:lnTo>
                  <a:lnTo>
                    <a:pt x="15155" y="161787"/>
                  </a:lnTo>
                  <a:lnTo>
                    <a:pt x="15195" y="178357"/>
                  </a:lnTo>
                  <a:lnTo>
                    <a:pt x="16358" y="194722"/>
                  </a:lnTo>
                  <a:lnTo>
                    <a:pt x="18732" y="209870"/>
                  </a:lnTo>
                  <a:lnTo>
                    <a:pt x="22264" y="223340"/>
                  </a:lnTo>
                  <a:lnTo>
                    <a:pt x="27094" y="234857"/>
                  </a:lnTo>
                  <a:lnTo>
                    <a:pt x="33616" y="244078"/>
                  </a:lnTo>
                  <a:lnTo>
                    <a:pt x="41890" y="251053"/>
                  </a:lnTo>
                  <a:lnTo>
                    <a:pt x="51532" y="255958"/>
                  </a:lnTo>
                  <a:lnTo>
                    <a:pt x="61912" y="258909"/>
                  </a:lnTo>
                  <a:lnTo>
                    <a:pt x="72595" y="260156"/>
                  </a:lnTo>
                  <a:lnTo>
                    <a:pt x="83357" y="259880"/>
                  </a:lnTo>
                  <a:lnTo>
                    <a:pt x="94110" y="258109"/>
                  </a:lnTo>
                  <a:lnTo>
                    <a:pt x="104816" y="254995"/>
                  </a:lnTo>
                  <a:lnTo>
                    <a:pt x="115312" y="250787"/>
                  </a:lnTo>
                  <a:lnTo>
                    <a:pt x="125291" y="245747"/>
                  </a:lnTo>
                  <a:lnTo>
                    <a:pt x="134628" y="240108"/>
                  </a:lnTo>
                  <a:lnTo>
                    <a:pt x="143064" y="234351"/>
                  </a:lnTo>
                  <a:lnTo>
                    <a:pt x="150951" y="228644"/>
                  </a:lnTo>
                  <a:lnTo>
                    <a:pt x="158982" y="222489"/>
                  </a:lnTo>
                  <a:lnTo>
                    <a:pt x="168456" y="21491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6890704" y="2017253"/>
              <a:ext cx="186620" cy="282106"/>
            </a:xfrm>
            <a:custGeom>
              <a:avLst/>
              <a:gdLst/>
              <a:ahLst/>
              <a:cxnLst/>
              <a:rect l="0" t="0" r="0" b="0"/>
              <a:pathLst>
                <a:path w="186620" h="282106">
                  <a:moveTo>
                    <a:pt x="9476" y="50478"/>
                  </a:moveTo>
                  <a:lnTo>
                    <a:pt x="6609" y="59346"/>
                  </a:lnTo>
                  <a:lnTo>
                    <a:pt x="4467" y="68333"/>
                  </a:lnTo>
                  <a:lnTo>
                    <a:pt x="2864" y="78328"/>
                  </a:lnTo>
                  <a:lnTo>
                    <a:pt x="1683" y="89309"/>
                  </a:lnTo>
                  <a:lnTo>
                    <a:pt x="835" y="101120"/>
                  </a:lnTo>
                  <a:lnTo>
                    <a:pt x="242" y="113579"/>
                  </a:lnTo>
                  <a:lnTo>
                    <a:pt x="0" y="126516"/>
                  </a:lnTo>
                  <a:lnTo>
                    <a:pt x="363" y="139797"/>
                  </a:lnTo>
                  <a:lnTo>
                    <a:pt x="1419" y="153319"/>
                  </a:lnTo>
                  <a:lnTo>
                    <a:pt x="2941" y="167008"/>
                  </a:lnTo>
                  <a:lnTo>
                    <a:pt x="4501" y="180809"/>
                  </a:lnTo>
                  <a:lnTo>
                    <a:pt x="5850" y="194684"/>
                  </a:lnTo>
                  <a:lnTo>
                    <a:pt x="7076" y="208443"/>
                  </a:lnTo>
                  <a:lnTo>
                    <a:pt x="8506" y="221761"/>
                  </a:lnTo>
                  <a:lnTo>
                    <a:pt x="10291" y="234428"/>
                  </a:lnTo>
                  <a:lnTo>
                    <a:pt x="11490" y="244010"/>
                  </a:lnTo>
                  <a:lnTo>
                    <a:pt x="11017" y="247472"/>
                  </a:lnTo>
                  <a:lnTo>
                    <a:pt x="9408" y="245834"/>
                  </a:lnTo>
                  <a:lnTo>
                    <a:pt x="7291" y="240677"/>
                  </a:lnTo>
                  <a:lnTo>
                    <a:pt x="5227" y="232967"/>
                  </a:lnTo>
                  <a:lnTo>
                    <a:pt x="3496" y="223370"/>
                  </a:lnTo>
                  <a:lnTo>
                    <a:pt x="2161" y="212241"/>
                  </a:lnTo>
                  <a:lnTo>
                    <a:pt x="1179" y="199668"/>
                  </a:lnTo>
                  <a:lnTo>
                    <a:pt x="484" y="185820"/>
                  </a:lnTo>
                  <a:lnTo>
                    <a:pt x="168" y="171103"/>
                  </a:lnTo>
                  <a:lnTo>
                    <a:pt x="479" y="156073"/>
                  </a:lnTo>
                  <a:lnTo>
                    <a:pt x="1497" y="141073"/>
                  </a:lnTo>
                  <a:lnTo>
                    <a:pt x="2994" y="126238"/>
                  </a:lnTo>
                  <a:lnTo>
                    <a:pt x="4537" y="111590"/>
                  </a:lnTo>
                  <a:lnTo>
                    <a:pt x="5874" y="97111"/>
                  </a:lnTo>
                  <a:lnTo>
                    <a:pt x="7091" y="82930"/>
                  </a:lnTo>
                  <a:lnTo>
                    <a:pt x="8516" y="69320"/>
                  </a:lnTo>
                  <a:lnTo>
                    <a:pt x="10335" y="56388"/>
                  </a:lnTo>
                  <a:lnTo>
                    <a:pt x="12897" y="44245"/>
                  </a:lnTo>
                  <a:lnTo>
                    <a:pt x="16760" y="33082"/>
                  </a:lnTo>
                  <a:lnTo>
                    <a:pt x="22106" y="22919"/>
                  </a:lnTo>
                  <a:lnTo>
                    <a:pt x="28802" y="14112"/>
                  </a:lnTo>
                  <a:lnTo>
                    <a:pt x="36584" y="7398"/>
                  </a:lnTo>
                  <a:lnTo>
                    <a:pt x="45188" y="2996"/>
                  </a:lnTo>
                  <a:lnTo>
                    <a:pt x="54386" y="667"/>
                  </a:lnTo>
                  <a:lnTo>
                    <a:pt x="64006" y="0"/>
                  </a:lnTo>
                  <a:lnTo>
                    <a:pt x="73911" y="595"/>
                  </a:lnTo>
                  <a:lnTo>
                    <a:pt x="83850" y="2431"/>
                  </a:lnTo>
                  <a:lnTo>
                    <a:pt x="93448" y="5857"/>
                  </a:lnTo>
                  <a:lnTo>
                    <a:pt x="102535" y="10940"/>
                  </a:lnTo>
                  <a:lnTo>
                    <a:pt x="111112" y="17641"/>
                  </a:lnTo>
                  <a:lnTo>
                    <a:pt x="119259" y="25965"/>
                  </a:lnTo>
                  <a:lnTo>
                    <a:pt x="127074" y="35754"/>
                  </a:lnTo>
                  <a:lnTo>
                    <a:pt x="134647" y="46734"/>
                  </a:lnTo>
                  <a:lnTo>
                    <a:pt x="142046" y="58620"/>
                  </a:lnTo>
                  <a:lnTo>
                    <a:pt x="149318" y="71173"/>
                  </a:lnTo>
                  <a:lnTo>
                    <a:pt x="156340" y="84363"/>
                  </a:lnTo>
                  <a:lnTo>
                    <a:pt x="162828" y="98355"/>
                  </a:lnTo>
                  <a:lnTo>
                    <a:pt x="168668" y="113172"/>
                  </a:lnTo>
                  <a:lnTo>
                    <a:pt x="173743" y="128547"/>
                  </a:lnTo>
                  <a:lnTo>
                    <a:pt x="177852" y="144020"/>
                  </a:lnTo>
                  <a:lnTo>
                    <a:pt x="180986" y="159318"/>
                  </a:lnTo>
                  <a:lnTo>
                    <a:pt x="183276" y="174354"/>
                  </a:lnTo>
                  <a:lnTo>
                    <a:pt x="184905" y="189136"/>
                  </a:lnTo>
                  <a:lnTo>
                    <a:pt x="186037" y="203701"/>
                  </a:lnTo>
                  <a:lnTo>
                    <a:pt x="186619" y="217877"/>
                  </a:lnTo>
                  <a:lnTo>
                    <a:pt x="186338" y="232881"/>
                  </a:lnTo>
                  <a:lnTo>
                    <a:pt x="184052" y="252270"/>
                  </a:lnTo>
                  <a:lnTo>
                    <a:pt x="177931" y="28210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7104729" y="2054278"/>
              <a:ext cx="163949" cy="242779"/>
            </a:xfrm>
            <a:custGeom>
              <a:avLst/>
              <a:gdLst/>
              <a:ahLst/>
              <a:cxnLst/>
              <a:rect l="0" t="0" r="0" b="0"/>
              <a:pathLst>
                <a:path w="163949" h="242779">
                  <a:moveTo>
                    <a:pt x="27078" y="139795"/>
                  </a:moveTo>
                  <a:lnTo>
                    <a:pt x="33012" y="133927"/>
                  </a:lnTo>
                  <a:lnTo>
                    <a:pt x="39218" y="128362"/>
                  </a:lnTo>
                  <a:lnTo>
                    <a:pt x="46313" y="122568"/>
                  </a:lnTo>
                  <a:lnTo>
                    <a:pt x="54254" y="116660"/>
                  </a:lnTo>
                  <a:lnTo>
                    <a:pt x="62900" y="110979"/>
                  </a:lnTo>
                  <a:lnTo>
                    <a:pt x="72089" y="105699"/>
                  </a:lnTo>
                  <a:lnTo>
                    <a:pt x="81516" y="100676"/>
                  </a:lnTo>
                  <a:lnTo>
                    <a:pt x="90758" y="95542"/>
                  </a:lnTo>
                  <a:lnTo>
                    <a:pt x="99597" y="90087"/>
                  </a:lnTo>
                  <a:lnTo>
                    <a:pt x="108005" y="84270"/>
                  </a:lnTo>
                  <a:lnTo>
                    <a:pt x="116038" y="78133"/>
                  </a:lnTo>
                  <a:lnTo>
                    <a:pt x="123771" y="71737"/>
                  </a:lnTo>
                  <a:lnTo>
                    <a:pt x="131120" y="64984"/>
                  </a:lnTo>
                  <a:lnTo>
                    <a:pt x="137835" y="57618"/>
                  </a:lnTo>
                  <a:lnTo>
                    <a:pt x="143823" y="49557"/>
                  </a:lnTo>
                  <a:lnTo>
                    <a:pt x="148656" y="41025"/>
                  </a:lnTo>
                  <a:lnTo>
                    <a:pt x="151542" y="32452"/>
                  </a:lnTo>
                  <a:lnTo>
                    <a:pt x="152204" y="24103"/>
                  </a:lnTo>
                  <a:lnTo>
                    <a:pt x="150357" y="16379"/>
                  </a:lnTo>
                  <a:lnTo>
                    <a:pt x="145470" y="9877"/>
                  </a:lnTo>
                  <a:lnTo>
                    <a:pt x="137553" y="4815"/>
                  </a:lnTo>
                  <a:lnTo>
                    <a:pt x="127205" y="1400"/>
                  </a:lnTo>
                  <a:lnTo>
                    <a:pt x="115296" y="0"/>
                  </a:lnTo>
                  <a:lnTo>
                    <a:pt x="102487" y="619"/>
                  </a:lnTo>
                  <a:lnTo>
                    <a:pt x="89504" y="3134"/>
                  </a:lnTo>
                  <a:lnTo>
                    <a:pt x="77182" y="7481"/>
                  </a:lnTo>
                  <a:lnTo>
                    <a:pt x="65903" y="13442"/>
                  </a:lnTo>
                  <a:lnTo>
                    <a:pt x="55671" y="20866"/>
                  </a:lnTo>
                  <a:lnTo>
                    <a:pt x="46323" y="29743"/>
                  </a:lnTo>
                  <a:lnTo>
                    <a:pt x="37663" y="39935"/>
                  </a:lnTo>
                  <a:lnTo>
                    <a:pt x="29675" y="51201"/>
                  </a:lnTo>
                  <a:lnTo>
                    <a:pt x="22519" y="63287"/>
                  </a:lnTo>
                  <a:lnTo>
                    <a:pt x="16223" y="75976"/>
                  </a:lnTo>
                  <a:lnTo>
                    <a:pt x="10842" y="89259"/>
                  </a:lnTo>
                  <a:lnTo>
                    <a:pt x="6524" y="103314"/>
                  </a:lnTo>
                  <a:lnTo>
                    <a:pt x="3254" y="118174"/>
                  </a:lnTo>
                  <a:lnTo>
                    <a:pt x="1042" y="133577"/>
                  </a:lnTo>
                  <a:lnTo>
                    <a:pt x="0" y="149070"/>
                  </a:lnTo>
                  <a:lnTo>
                    <a:pt x="84" y="164372"/>
                  </a:lnTo>
                  <a:lnTo>
                    <a:pt x="1445" y="179071"/>
                  </a:lnTo>
                  <a:lnTo>
                    <a:pt x="4485" y="192562"/>
                  </a:lnTo>
                  <a:lnTo>
                    <a:pt x="9273" y="204628"/>
                  </a:lnTo>
                  <a:lnTo>
                    <a:pt x="15589" y="215221"/>
                  </a:lnTo>
                  <a:lnTo>
                    <a:pt x="23117" y="224280"/>
                  </a:lnTo>
                  <a:lnTo>
                    <a:pt x="31549" y="231919"/>
                  </a:lnTo>
                  <a:lnTo>
                    <a:pt x="40633" y="237898"/>
                  </a:lnTo>
                  <a:lnTo>
                    <a:pt x="50176" y="241568"/>
                  </a:lnTo>
                  <a:lnTo>
                    <a:pt x="60035" y="242778"/>
                  </a:lnTo>
                  <a:lnTo>
                    <a:pt x="70112" y="241812"/>
                  </a:lnTo>
                  <a:lnTo>
                    <a:pt x="80336" y="239113"/>
                  </a:lnTo>
                  <a:lnTo>
                    <a:pt x="90656" y="235115"/>
                  </a:lnTo>
                  <a:lnTo>
                    <a:pt x="100875" y="230180"/>
                  </a:lnTo>
                  <a:lnTo>
                    <a:pt x="110663" y="224585"/>
                  </a:lnTo>
                  <a:lnTo>
                    <a:pt x="119874" y="218536"/>
                  </a:lnTo>
                  <a:lnTo>
                    <a:pt x="128420" y="212291"/>
                  </a:lnTo>
                  <a:lnTo>
                    <a:pt x="137138" y="205450"/>
                  </a:lnTo>
                  <a:lnTo>
                    <a:pt x="147908" y="196300"/>
                  </a:lnTo>
                  <a:lnTo>
                    <a:pt x="163948" y="18190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7131807" y="2057308"/>
              <a:ext cx="275968" cy="557906"/>
            </a:xfrm>
            <a:custGeom>
              <a:avLst/>
              <a:gdLst/>
              <a:ahLst/>
              <a:cxnLst/>
              <a:rect l="0" t="0" r="0" b="0"/>
              <a:pathLst>
                <a:path w="275968" h="557906">
                  <a:moveTo>
                    <a:pt x="231627" y="136765"/>
                  </a:moveTo>
                  <a:lnTo>
                    <a:pt x="240294" y="133697"/>
                  </a:lnTo>
                  <a:lnTo>
                    <a:pt x="247360" y="129634"/>
                  </a:lnTo>
                  <a:lnTo>
                    <a:pt x="253466" y="124141"/>
                  </a:lnTo>
                  <a:lnTo>
                    <a:pt x="258867" y="117381"/>
                  </a:lnTo>
                  <a:lnTo>
                    <a:pt x="263729" y="109584"/>
                  </a:lnTo>
                  <a:lnTo>
                    <a:pt x="268180" y="100987"/>
                  </a:lnTo>
                  <a:lnTo>
                    <a:pt x="272000" y="91801"/>
                  </a:lnTo>
                  <a:lnTo>
                    <a:pt x="274664" y="82196"/>
                  </a:lnTo>
                  <a:lnTo>
                    <a:pt x="275967" y="72296"/>
                  </a:lnTo>
                  <a:lnTo>
                    <a:pt x="275860" y="62194"/>
                  </a:lnTo>
                  <a:lnTo>
                    <a:pt x="274268" y="51952"/>
                  </a:lnTo>
                  <a:lnTo>
                    <a:pt x="271301" y="41627"/>
                  </a:lnTo>
                  <a:lnTo>
                    <a:pt x="267039" y="31573"/>
                  </a:lnTo>
                  <a:lnTo>
                    <a:pt x="261437" y="22428"/>
                  </a:lnTo>
                  <a:lnTo>
                    <a:pt x="254597" y="14473"/>
                  </a:lnTo>
                  <a:lnTo>
                    <a:pt x="246734" y="7980"/>
                  </a:lnTo>
                  <a:lnTo>
                    <a:pt x="238087" y="3367"/>
                  </a:lnTo>
                  <a:lnTo>
                    <a:pt x="228864" y="684"/>
                  </a:lnTo>
                  <a:lnTo>
                    <a:pt x="219232" y="0"/>
                  </a:lnTo>
                  <a:lnTo>
                    <a:pt x="209313" y="1578"/>
                  </a:lnTo>
                  <a:lnTo>
                    <a:pt x="199202" y="5341"/>
                  </a:lnTo>
                  <a:lnTo>
                    <a:pt x="189125" y="10950"/>
                  </a:lnTo>
                  <a:lnTo>
                    <a:pt x="179431" y="17994"/>
                  </a:lnTo>
                  <a:lnTo>
                    <a:pt x="170286" y="26103"/>
                  </a:lnTo>
                  <a:lnTo>
                    <a:pt x="161840" y="35137"/>
                  </a:lnTo>
                  <a:lnTo>
                    <a:pt x="154311" y="45178"/>
                  </a:lnTo>
                  <a:lnTo>
                    <a:pt x="147740" y="56190"/>
                  </a:lnTo>
                  <a:lnTo>
                    <a:pt x="142325" y="68025"/>
                  </a:lnTo>
                  <a:lnTo>
                    <a:pt x="138512" y="80501"/>
                  </a:lnTo>
                  <a:lnTo>
                    <a:pt x="136391" y="93451"/>
                  </a:lnTo>
                  <a:lnTo>
                    <a:pt x="135763" y="106741"/>
                  </a:lnTo>
                  <a:lnTo>
                    <a:pt x="136321" y="120270"/>
                  </a:lnTo>
                  <a:lnTo>
                    <a:pt x="137771" y="133953"/>
                  </a:lnTo>
                  <a:lnTo>
                    <a:pt x="140031" y="147412"/>
                  </a:lnTo>
                  <a:lnTo>
                    <a:pt x="143217" y="159997"/>
                  </a:lnTo>
                  <a:lnTo>
                    <a:pt x="147325" y="171419"/>
                  </a:lnTo>
                  <a:lnTo>
                    <a:pt x="152387" y="181562"/>
                  </a:lnTo>
                  <a:lnTo>
                    <a:pt x="158541" y="190312"/>
                  </a:lnTo>
                  <a:lnTo>
                    <a:pt x="165754" y="197735"/>
                  </a:lnTo>
                  <a:lnTo>
                    <a:pt x="173701" y="203399"/>
                  </a:lnTo>
                  <a:lnTo>
                    <a:pt x="181872" y="206324"/>
                  </a:lnTo>
                  <a:lnTo>
                    <a:pt x="189954" y="206215"/>
                  </a:lnTo>
                  <a:lnTo>
                    <a:pt x="197667" y="203380"/>
                  </a:lnTo>
                  <a:lnTo>
                    <a:pt x="204693" y="198355"/>
                  </a:lnTo>
                  <a:lnTo>
                    <a:pt x="210939" y="191682"/>
                  </a:lnTo>
                  <a:lnTo>
                    <a:pt x="216642" y="183815"/>
                  </a:lnTo>
                  <a:lnTo>
                    <a:pt x="222247" y="175107"/>
                  </a:lnTo>
                  <a:lnTo>
                    <a:pt x="228036" y="165847"/>
                  </a:lnTo>
                  <a:lnTo>
                    <a:pt x="234582" y="157427"/>
                  </a:lnTo>
                  <a:lnTo>
                    <a:pt x="242041" y="153472"/>
                  </a:lnTo>
                  <a:lnTo>
                    <a:pt x="248870" y="155911"/>
                  </a:lnTo>
                  <a:lnTo>
                    <a:pt x="253841" y="163017"/>
                  </a:lnTo>
                  <a:lnTo>
                    <a:pt x="257305" y="173495"/>
                  </a:lnTo>
                  <a:lnTo>
                    <a:pt x="260080" y="186700"/>
                  </a:lnTo>
                  <a:lnTo>
                    <a:pt x="262701" y="202086"/>
                  </a:lnTo>
                  <a:lnTo>
                    <a:pt x="265243" y="219139"/>
                  </a:lnTo>
                  <a:lnTo>
                    <a:pt x="267469" y="237415"/>
                  </a:lnTo>
                  <a:lnTo>
                    <a:pt x="269252" y="256561"/>
                  </a:lnTo>
                  <a:lnTo>
                    <a:pt x="270594" y="276317"/>
                  </a:lnTo>
                  <a:lnTo>
                    <a:pt x="271567" y="296494"/>
                  </a:lnTo>
                  <a:lnTo>
                    <a:pt x="272254" y="316952"/>
                  </a:lnTo>
                  <a:lnTo>
                    <a:pt x="272730" y="337437"/>
                  </a:lnTo>
                  <a:lnTo>
                    <a:pt x="273058" y="357578"/>
                  </a:lnTo>
                  <a:lnTo>
                    <a:pt x="273277" y="377193"/>
                  </a:lnTo>
                  <a:lnTo>
                    <a:pt x="273255" y="395959"/>
                  </a:lnTo>
                  <a:lnTo>
                    <a:pt x="272708" y="413342"/>
                  </a:lnTo>
                  <a:lnTo>
                    <a:pt x="271514" y="429179"/>
                  </a:lnTo>
                  <a:lnTo>
                    <a:pt x="269389" y="443458"/>
                  </a:lnTo>
                  <a:lnTo>
                    <a:pt x="265827" y="456145"/>
                  </a:lnTo>
                  <a:lnTo>
                    <a:pt x="260685" y="467382"/>
                  </a:lnTo>
                  <a:lnTo>
                    <a:pt x="254128" y="477271"/>
                  </a:lnTo>
                  <a:lnTo>
                    <a:pt x="246441" y="485783"/>
                  </a:lnTo>
                  <a:lnTo>
                    <a:pt x="237895" y="493028"/>
                  </a:lnTo>
                  <a:lnTo>
                    <a:pt x="228568" y="499065"/>
                  </a:lnTo>
                  <a:lnTo>
                    <a:pt x="218329" y="503831"/>
                  </a:lnTo>
                  <a:lnTo>
                    <a:pt x="207184" y="507409"/>
                  </a:lnTo>
                  <a:lnTo>
                    <a:pt x="195259" y="509999"/>
                  </a:lnTo>
                  <a:lnTo>
                    <a:pt x="182724" y="511829"/>
                  </a:lnTo>
                  <a:lnTo>
                    <a:pt x="169734" y="513104"/>
                  </a:lnTo>
                  <a:lnTo>
                    <a:pt x="156417" y="514150"/>
                  </a:lnTo>
                  <a:lnTo>
                    <a:pt x="142872" y="515392"/>
                  </a:lnTo>
                  <a:lnTo>
                    <a:pt x="129167" y="517048"/>
                  </a:lnTo>
                  <a:lnTo>
                    <a:pt x="115355" y="519144"/>
                  </a:lnTo>
                  <a:lnTo>
                    <a:pt x="101469" y="521623"/>
                  </a:lnTo>
                  <a:lnTo>
                    <a:pt x="87536" y="524401"/>
                  </a:lnTo>
                  <a:lnTo>
                    <a:pt x="73740" y="527401"/>
                  </a:lnTo>
                  <a:lnTo>
                    <a:pt x="60395" y="530560"/>
                  </a:lnTo>
                  <a:lnTo>
                    <a:pt x="47654" y="533831"/>
                  </a:lnTo>
                  <a:lnTo>
                    <a:pt x="35941" y="537220"/>
                  </a:lnTo>
                  <a:lnTo>
                    <a:pt x="24884" y="541219"/>
                  </a:lnTo>
                  <a:lnTo>
                    <a:pt x="13514" y="547298"/>
                  </a:lnTo>
                  <a:lnTo>
                    <a:pt x="0" y="55790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7430441" y="2102315"/>
              <a:ext cx="238320" cy="196794"/>
            </a:xfrm>
            <a:custGeom>
              <a:avLst/>
              <a:gdLst/>
              <a:ahLst/>
              <a:cxnLst/>
              <a:rect l="0" t="0" r="0" b="0"/>
              <a:pathLst>
                <a:path w="238320" h="196794">
                  <a:moveTo>
                    <a:pt x="90920" y="133872"/>
                  </a:moveTo>
                  <a:lnTo>
                    <a:pt x="96721" y="127937"/>
                  </a:lnTo>
                  <a:lnTo>
                    <a:pt x="101644" y="121732"/>
                  </a:lnTo>
                  <a:lnTo>
                    <a:pt x="106143" y="114632"/>
                  </a:lnTo>
                  <a:lnTo>
                    <a:pt x="110190" y="106519"/>
                  </a:lnTo>
                  <a:lnTo>
                    <a:pt x="113556" y="97224"/>
                  </a:lnTo>
                  <a:lnTo>
                    <a:pt x="116155" y="86781"/>
                  </a:lnTo>
                  <a:lnTo>
                    <a:pt x="117737" y="75528"/>
                  </a:lnTo>
                  <a:lnTo>
                    <a:pt x="117819" y="63991"/>
                  </a:lnTo>
                  <a:lnTo>
                    <a:pt x="116273" y="52499"/>
                  </a:lnTo>
                  <a:lnTo>
                    <a:pt x="113117" y="41346"/>
                  </a:lnTo>
                  <a:lnTo>
                    <a:pt x="108331" y="30857"/>
                  </a:lnTo>
                  <a:lnTo>
                    <a:pt x="102075" y="21152"/>
                  </a:lnTo>
                  <a:lnTo>
                    <a:pt x="94624" y="12652"/>
                  </a:lnTo>
                  <a:lnTo>
                    <a:pt x="86259" y="6146"/>
                  </a:lnTo>
                  <a:lnTo>
                    <a:pt x="77234" y="1891"/>
                  </a:lnTo>
                  <a:lnTo>
                    <a:pt x="67905" y="0"/>
                  </a:lnTo>
                  <a:lnTo>
                    <a:pt x="58723" y="693"/>
                  </a:lnTo>
                  <a:lnTo>
                    <a:pt x="49924" y="3826"/>
                  </a:lnTo>
                  <a:lnTo>
                    <a:pt x="41712" y="8995"/>
                  </a:lnTo>
                  <a:lnTo>
                    <a:pt x="34344" y="15736"/>
                  </a:lnTo>
                  <a:lnTo>
                    <a:pt x="27868" y="23637"/>
                  </a:lnTo>
                  <a:lnTo>
                    <a:pt x="22179" y="32531"/>
                  </a:lnTo>
                  <a:lnTo>
                    <a:pt x="17116" y="42477"/>
                  </a:lnTo>
                  <a:lnTo>
                    <a:pt x="12525" y="53426"/>
                  </a:lnTo>
                  <a:lnTo>
                    <a:pt x="8439" y="65218"/>
                  </a:lnTo>
                  <a:lnTo>
                    <a:pt x="5067" y="77666"/>
                  </a:lnTo>
                  <a:lnTo>
                    <a:pt x="2468" y="90592"/>
                  </a:lnTo>
                  <a:lnTo>
                    <a:pt x="723" y="103697"/>
                  </a:lnTo>
                  <a:lnTo>
                    <a:pt x="0" y="116568"/>
                  </a:lnTo>
                  <a:lnTo>
                    <a:pt x="293" y="129002"/>
                  </a:lnTo>
                  <a:lnTo>
                    <a:pt x="1458" y="140977"/>
                  </a:lnTo>
                  <a:lnTo>
                    <a:pt x="3302" y="152560"/>
                  </a:lnTo>
                  <a:lnTo>
                    <a:pt x="5664" y="163821"/>
                  </a:lnTo>
                  <a:lnTo>
                    <a:pt x="8894" y="174351"/>
                  </a:lnTo>
                  <a:lnTo>
                    <a:pt x="13803" y="183291"/>
                  </a:lnTo>
                  <a:lnTo>
                    <a:pt x="20690" y="190290"/>
                  </a:lnTo>
                  <a:lnTo>
                    <a:pt x="28908" y="194988"/>
                  </a:lnTo>
                  <a:lnTo>
                    <a:pt x="37195" y="196793"/>
                  </a:lnTo>
                  <a:lnTo>
                    <a:pt x="44805" y="195669"/>
                  </a:lnTo>
                  <a:lnTo>
                    <a:pt x="51691" y="192016"/>
                  </a:lnTo>
                  <a:lnTo>
                    <a:pt x="58222" y="186375"/>
                  </a:lnTo>
                  <a:lnTo>
                    <a:pt x="64681" y="179256"/>
                  </a:lnTo>
                  <a:lnTo>
                    <a:pt x="71035" y="171074"/>
                  </a:lnTo>
                  <a:lnTo>
                    <a:pt x="77016" y="162147"/>
                  </a:lnTo>
                  <a:lnTo>
                    <a:pt x="82491" y="152705"/>
                  </a:lnTo>
                  <a:lnTo>
                    <a:pt x="87476" y="142909"/>
                  </a:lnTo>
                  <a:lnTo>
                    <a:pt x="92053" y="132873"/>
                  </a:lnTo>
                  <a:lnTo>
                    <a:pt x="96315" y="122675"/>
                  </a:lnTo>
                  <a:lnTo>
                    <a:pt x="100346" y="112369"/>
                  </a:lnTo>
                  <a:lnTo>
                    <a:pt x="104214" y="101988"/>
                  </a:lnTo>
                  <a:lnTo>
                    <a:pt x="107972" y="91651"/>
                  </a:lnTo>
                  <a:lnTo>
                    <a:pt x="111850" y="84612"/>
                  </a:lnTo>
                  <a:lnTo>
                    <a:pt x="115693" y="84412"/>
                  </a:lnTo>
                  <a:lnTo>
                    <a:pt x="118967" y="88982"/>
                  </a:lnTo>
                  <a:lnTo>
                    <a:pt x="121884" y="96225"/>
                  </a:lnTo>
                  <a:lnTo>
                    <a:pt x="124900" y="105087"/>
                  </a:lnTo>
                  <a:lnTo>
                    <a:pt x="128466" y="115215"/>
                  </a:lnTo>
                  <a:lnTo>
                    <a:pt x="132765" y="126372"/>
                  </a:lnTo>
                  <a:lnTo>
                    <a:pt x="137924" y="137844"/>
                  </a:lnTo>
                  <a:lnTo>
                    <a:pt x="144127" y="148503"/>
                  </a:lnTo>
                  <a:lnTo>
                    <a:pt x="151374" y="157782"/>
                  </a:lnTo>
                  <a:lnTo>
                    <a:pt x="159677" y="165321"/>
                  </a:lnTo>
                  <a:lnTo>
                    <a:pt x="169152" y="170713"/>
                  </a:lnTo>
                  <a:lnTo>
                    <a:pt x="179734" y="173966"/>
                  </a:lnTo>
                  <a:lnTo>
                    <a:pt x="190827" y="175358"/>
                  </a:lnTo>
                  <a:lnTo>
                    <a:pt x="202584" y="175274"/>
                  </a:lnTo>
                  <a:lnTo>
                    <a:pt x="217154" y="172594"/>
                  </a:lnTo>
                  <a:lnTo>
                    <a:pt x="238319" y="1654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7700748" y="1772933"/>
              <a:ext cx="20655" cy="484312"/>
            </a:xfrm>
            <a:custGeom>
              <a:avLst/>
              <a:gdLst/>
              <a:ahLst/>
              <a:cxnLst/>
              <a:rect l="0" t="0" r="0" b="0"/>
              <a:pathLst>
                <a:path w="20655" h="484312">
                  <a:moveTo>
                    <a:pt x="10125" y="0"/>
                  </a:moveTo>
                  <a:lnTo>
                    <a:pt x="7259" y="11869"/>
                  </a:lnTo>
                  <a:lnTo>
                    <a:pt x="5116" y="24279"/>
                  </a:lnTo>
                  <a:lnTo>
                    <a:pt x="3513" y="38461"/>
                  </a:lnTo>
                  <a:lnTo>
                    <a:pt x="2333" y="53996"/>
                  </a:lnTo>
                  <a:lnTo>
                    <a:pt x="1484" y="69992"/>
                  </a:lnTo>
                  <a:lnTo>
                    <a:pt x="887" y="85874"/>
                  </a:lnTo>
                  <a:lnTo>
                    <a:pt x="473" y="101423"/>
                  </a:lnTo>
                  <a:lnTo>
                    <a:pt x="188" y="116609"/>
                  </a:lnTo>
                  <a:lnTo>
                    <a:pt x="0" y="131483"/>
                  </a:lnTo>
                  <a:lnTo>
                    <a:pt x="43" y="146113"/>
                  </a:lnTo>
                  <a:lnTo>
                    <a:pt x="602" y="160563"/>
                  </a:lnTo>
                  <a:lnTo>
                    <a:pt x="1791" y="174884"/>
                  </a:lnTo>
                  <a:lnTo>
                    <a:pt x="3405" y="189115"/>
                  </a:lnTo>
                  <a:lnTo>
                    <a:pt x="5026" y="203283"/>
                  </a:lnTo>
                  <a:lnTo>
                    <a:pt x="6411" y="217410"/>
                  </a:lnTo>
                  <a:lnTo>
                    <a:pt x="7492" y="231507"/>
                  </a:lnTo>
                  <a:lnTo>
                    <a:pt x="8291" y="245584"/>
                  </a:lnTo>
                  <a:lnTo>
                    <a:pt x="8864" y="259658"/>
                  </a:lnTo>
                  <a:lnTo>
                    <a:pt x="9265" y="274060"/>
                  </a:lnTo>
                  <a:lnTo>
                    <a:pt x="9542" y="289406"/>
                  </a:lnTo>
                  <a:lnTo>
                    <a:pt x="9737" y="305945"/>
                  </a:lnTo>
                  <a:lnTo>
                    <a:pt x="10038" y="323121"/>
                  </a:lnTo>
                  <a:lnTo>
                    <a:pt x="10774" y="339810"/>
                  </a:lnTo>
                  <a:lnTo>
                    <a:pt x="12076" y="355403"/>
                  </a:lnTo>
                  <a:lnTo>
                    <a:pt x="13595" y="369803"/>
                  </a:lnTo>
                  <a:lnTo>
                    <a:pt x="14622" y="383161"/>
                  </a:lnTo>
                  <a:lnTo>
                    <a:pt x="14798" y="395700"/>
                  </a:lnTo>
                  <a:lnTo>
                    <a:pt x="14422" y="407630"/>
                  </a:lnTo>
                  <a:lnTo>
                    <a:pt x="14238" y="419123"/>
                  </a:lnTo>
                  <a:lnTo>
                    <a:pt x="14667" y="430300"/>
                  </a:lnTo>
                  <a:lnTo>
                    <a:pt x="15643" y="440995"/>
                  </a:lnTo>
                  <a:lnTo>
                    <a:pt x="16868" y="451921"/>
                  </a:lnTo>
                  <a:lnTo>
                    <a:pt x="18459" y="465159"/>
                  </a:lnTo>
                  <a:lnTo>
                    <a:pt x="20654" y="48431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7521361" y="1920332"/>
              <a:ext cx="315856" cy="52643"/>
            </a:xfrm>
            <a:custGeom>
              <a:avLst/>
              <a:gdLst/>
              <a:ahLst/>
              <a:cxnLst/>
              <a:rect l="0" t="0" r="0" b="0"/>
              <a:pathLst>
                <a:path w="315856" h="52643">
                  <a:moveTo>
                    <a:pt x="315855" y="0"/>
                  </a:moveTo>
                  <a:lnTo>
                    <a:pt x="307181" y="1446"/>
                  </a:lnTo>
                  <a:lnTo>
                    <a:pt x="294834" y="3533"/>
                  </a:lnTo>
                  <a:lnTo>
                    <a:pt x="280655" y="6004"/>
                  </a:lnTo>
                  <a:lnTo>
                    <a:pt x="265388" y="8757"/>
                  </a:lnTo>
                  <a:lnTo>
                    <a:pt x="249230" y="11725"/>
                  </a:lnTo>
                  <a:lnTo>
                    <a:pt x="232100" y="14855"/>
                  </a:lnTo>
                  <a:lnTo>
                    <a:pt x="214028" y="18102"/>
                  </a:lnTo>
                  <a:lnTo>
                    <a:pt x="195316" y="21431"/>
                  </a:lnTo>
                  <a:lnTo>
                    <a:pt x="176450" y="24818"/>
                  </a:lnTo>
                  <a:lnTo>
                    <a:pt x="157721" y="28245"/>
                  </a:lnTo>
                  <a:lnTo>
                    <a:pt x="139228" y="31699"/>
                  </a:lnTo>
                  <a:lnTo>
                    <a:pt x="120973" y="35171"/>
                  </a:lnTo>
                  <a:lnTo>
                    <a:pt x="102923" y="38650"/>
                  </a:lnTo>
                  <a:lnTo>
                    <a:pt x="85212" y="41982"/>
                  </a:lnTo>
                  <a:lnTo>
                    <a:pt x="66093" y="45194"/>
                  </a:lnTo>
                  <a:lnTo>
                    <a:pt x="40532" y="48568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7837956" y="2109845"/>
              <a:ext cx="20317" cy="189514"/>
            </a:xfrm>
            <a:custGeom>
              <a:avLst/>
              <a:gdLst/>
              <a:ahLst/>
              <a:cxnLst/>
              <a:rect l="0" t="0" r="0" b="0"/>
              <a:pathLst>
                <a:path w="20317" h="189514">
                  <a:moveTo>
                    <a:pt x="20316" y="0"/>
                  </a:moveTo>
                  <a:lnTo>
                    <a:pt x="14583" y="11735"/>
                  </a:lnTo>
                  <a:lnTo>
                    <a:pt x="10298" y="22864"/>
                  </a:lnTo>
                  <a:lnTo>
                    <a:pt x="7092" y="34462"/>
                  </a:lnTo>
                  <a:lnTo>
                    <a:pt x="4731" y="46623"/>
                  </a:lnTo>
                  <a:lnTo>
                    <a:pt x="3034" y="59284"/>
                  </a:lnTo>
                  <a:lnTo>
                    <a:pt x="1839" y="72344"/>
                  </a:lnTo>
                  <a:lnTo>
                    <a:pt x="1012" y="85869"/>
                  </a:lnTo>
                  <a:lnTo>
                    <a:pt x="443" y="100082"/>
                  </a:lnTo>
                  <a:lnTo>
                    <a:pt x="60" y="115032"/>
                  </a:lnTo>
                  <a:lnTo>
                    <a:pt x="0" y="130071"/>
                  </a:lnTo>
                  <a:lnTo>
                    <a:pt x="695" y="145527"/>
                  </a:lnTo>
                  <a:lnTo>
                    <a:pt x="3327" y="163876"/>
                  </a:lnTo>
                  <a:lnTo>
                    <a:pt x="9788" y="1895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7837216" y="1994031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10529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7900387" y="1994031"/>
              <a:ext cx="168457" cy="247966"/>
            </a:xfrm>
            <a:custGeom>
              <a:avLst/>
              <a:gdLst/>
              <a:ahLst/>
              <a:cxnLst/>
              <a:rect l="0" t="0" r="0" b="0"/>
              <a:pathLst>
                <a:path w="168457" h="247966">
                  <a:moveTo>
                    <a:pt x="0" y="42114"/>
                  </a:moveTo>
                  <a:lnTo>
                    <a:pt x="3001" y="53849"/>
                  </a:lnTo>
                  <a:lnTo>
                    <a:pt x="6423" y="64978"/>
                  </a:lnTo>
                  <a:lnTo>
                    <a:pt x="10620" y="76577"/>
                  </a:lnTo>
                  <a:lnTo>
                    <a:pt x="15518" y="88738"/>
                  </a:lnTo>
                  <a:lnTo>
                    <a:pt x="21000" y="101398"/>
                  </a:lnTo>
                  <a:lnTo>
                    <a:pt x="26932" y="114454"/>
                  </a:lnTo>
                  <a:lnTo>
                    <a:pt x="33193" y="127806"/>
                  </a:lnTo>
                  <a:lnTo>
                    <a:pt x="39692" y="141371"/>
                  </a:lnTo>
                  <a:lnTo>
                    <a:pt x="46351" y="155082"/>
                  </a:lnTo>
                  <a:lnTo>
                    <a:pt x="52957" y="168728"/>
                  </a:lnTo>
                  <a:lnTo>
                    <a:pt x="59165" y="181969"/>
                  </a:lnTo>
                  <a:lnTo>
                    <a:pt x="64826" y="194655"/>
                  </a:lnTo>
                  <a:lnTo>
                    <a:pt x="70120" y="206800"/>
                  </a:lnTo>
                  <a:lnTo>
                    <a:pt x="75441" y="218497"/>
                  </a:lnTo>
                  <a:lnTo>
                    <a:pt x="81020" y="229822"/>
                  </a:lnTo>
                  <a:lnTo>
                    <a:pt x="86768" y="239868"/>
                  </a:lnTo>
                  <a:lnTo>
                    <a:pt x="92927" y="246297"/>
                  </a:lnTo>
                  <a:lnTo>
                    <a:pt x="99410" y="247965"/>
                  </a:lnTo>
                  <a:lnTo>
                    <a:pt x="105147" y="245829"/>
                  </a:lnTo>
                  <a:lnTo>
                    <a:pt x="110065" y="240998"/>
                  </a:lnTo>
                  <a:lnTo>
                    <a:pt x="114259" y="234146"/>
                  </a:lnTo>
                  <a:lnTo>
                    <a:pt x="117638" y="225558"/>
                  </a:lnTo>
                  <a:lnTo>
                    <a:pt x="120214" y="215518"/>
                  </a:lnTo>
                  <a:lnTo>
                    <a:pt x="122267" y="204501"/>
                  </a:lnTo>
                  <a:lnTo>
                    <a:pt x="124252" y="193102"/>
                  </a:lnTo>
                  <a:lnTo>
                    <a:pt x="126437" y="181686"/>
                  </a:lnTo>
                  <a:lnTo>
                    <a:pt x="128905" y="170240"/>
                  </a:lnTo>
                  <a:lnTo>
                    <a:pt x="131639" y="158487"/>
                  </a:lnTo>
                  <a:lnTo>
                    <a:pt x="134591" y="146286"/>
                  </a:lnTo>
                  <a:lnTo>
                    <a:pt x="137710" y="133804"/>
                  </a:lnTo>
                  <a:lnTo>
                    <a:pt x="140950" y="121417"/>
                  </a:lnTo>
                  <a:lnTo>
                    <a:pt x="144274" y="109331"/>
                  </a:lnTo>
                  <a:lnTo>
                    <a:pt x="147658" y="97265"/>
                  </a:lnTo>
                  <a:lnTo>
                    <a:pt x="151082" y="84564"/>
                  </a:lnTo>
                  <a:lnTo>
                    <a:pt x="154529" y="70924"/>
                  </a:lnTo>
                  <a:lnTo>
                    <a:pt x="157839" y="56917"/>
                  </a:lnTo>
                  <a:lnTo>
                    <a:pt x="161034" y="42339"/>
                  </a:lnTo>
                  <a:lnTo>
                    <a:pt x="164394" y="24788"/>
                  </a:lnTo>
                  <a:lnTo>
                    <a:pt x="168456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8083931" y="2017483"/>
              <a:ext cx="342881" cy="291664"/>
            </a:xfrm>
            <a:custGeom>
              <a:avLst/>
              <a:gdLst/>
              <a:ahLst/>
              <a:cxnLst/>
              <a:rect l="0" t="0" r="0" b="0"/>
              <a:pathLst>
                <a:path w="342881" h="291664">
                  <a:moveTo>
                    <a:pt x="48082" y="123947"/>
                  </a:moveTo>
                  <a:lnTo>
                    <a:pt x="59750" y="123813"/>
                  </a:lnTo>
                  <a:lnTo>
                    <a:pt x="70238" y="122533"/>
                  </a:lnTo>
                  <a:lnTo>
                    <a:pt x="80540" y="119940"/>
                  </a:lnTo>
                  <a:lnTo>
                    <a:pt x="90841" y="116220"/>
                  </a:lnTo>
                  <a:lnTo>
                    <a:pt x="101185" y="111587"/>
                  </a:lnTo>
                  <a:lnTo>
                    <a:pt x="111570" y="106250"/>
                  </a:lnTo>
                  <a:lnTo>
                    <a:pt x="121826" y="100229"/>
                  </a:lnTo>
                  <a:lnTo>
                    <a:pt x="131636" y="93367"/>
                  </a:lnTo>
                  <a:lnTo>
                    <a:pt x="140853" y="85639"/>
                  </a:lnTo>
                  <a:lnTo>
                    <a:pt x="149178" y="76992"/>
                  </a:lnTo>
                  <a:lnTo>
                    <a:pt x="156090" y="67279"/>
                  </a:lnTo>
                  <a:lnTo>
                    <a:pt x="161432" y="56528"/>
                  </a:lnTo>
                  <a:lnTo>
                    <a:pt x="165035" y="45224"/>
                  </a:lnTo>
                  <a:lnTo>
                    <a:pt x="166562" y="34176"/>
                  </a:lnTo>
                  <a:lnTo>
                    <a:pt x="166025" y="23838"/>
                  </a:lnTo>
                  <a:lnTo>
                    <a:pt x="163393" y="14780"/>
                  </a:lnTo>
                  <a:lnTo>
                    <a:pt x="158437" y="7833"/>
                  </a:lnTo>
                  <a:lnTo>
                    <a:pt x="151257" y="3242"/>
                  </a:lnTo>
                  <a:lnTo>
                    <a:pt x="142369" y="770"/>
                  </a:lnTo>
                  <a:lnTo>
                    <a:pt x="132503" y="0"/>
                  </a:lnTo>
                  <a:lnTo>
                    <a:pt x="122175" y="517"/>
                  </a:lnTo>
                  <a:lnTo>
                    <a:pt x="111819" y="2130"/>
                  </a:lnTo>
                  <a:lnTo>
                    <a:pt x="101874" y="4873"/>
                  </a:lnTo>
                  <a:lnTo>
                    <a:pt x="92518" y="8679"/>
                  </a:lnTo>
                  <a:lnTo>
                    <a:pt x="83575" y="13538"/>
                  </a:lnTo>
                  <a:lnTo>
                    <a:pt x="74643" y="19556"/>
                  </a:lnTo>
                  <a:lnTo>
                    <a:pt x="65482" y="26681"/>
                  </a:lnTo>
                  <a:lnTo>
                    <a:pt x="56192" y="34738"/>
                  </a:lnTo>
                  <a:lnTo>
                    <a:pt x="47101" y="43517"/>
                  </a:lnTo>
                  <a:lnTo>
                    <a:pt x="38394" y="52829"/>
                  </a:lnTo>
                  <a:lnTo>
                    <a:pt x="30259" y="62521"/>
                  </a:lnTo>
                  <a:lnTo>
                    <a:pt x="22948" y="72480"/>
                  </a:lnTo>
                  <a:lnTo>
                    <a:pt x="16521" y="82631"/>
                  </a:lnTo>
                  <a:lnTo>
                    <a:pt x="11036" y="93245"/>
                  </a:lnTo>
                  <a:lnTo>
                    <a:pt x="6643" y="104896"/>
                  </a:lnTo>
                  <a:lnTo>
                    <a:pt x="3320" y="117809"/>
                  </a:lnTo>
                  <a:lnTo>
                    <a:pt x="1070" y="131737"/>
                  </a:lnTo>
                  <a:lnTo>
                    <a:pt x="0" y="146158"/>
                  </a:lnTo>
                  <a:lnTo>
                    <a:pt x="62" y="160710"/>
                  </a:lnTo>
                  <a:lnTo>
                    <a:pt x="1238" y="175226"/>
                  </a:lnTo>
                  <a:lnTo>
                    <a:pt x="3623" y="189651"/>
                  </a:lnTo>
                  <a:lnTo>
                    <a:pt x="7153" y="203972"/>
                  </a:lnTo>
                  <a:lnTo>
                    <a:pt x="11641" y="217877"/>
                  </a:lnTo>
                  <a:lnTo>
                    <a:pt x="16870" y="230767"/>
                  </a:lnTo>
                  <a:lnTo>
                    <a:pt x="22649" y="242398"/>
                  </a:lnTo>
                  <a:lnTo>
                    <a:pt x="28985" y="252683"/>
                  </a:lnTo>
                  <a:lnTo>
                    <a:pt x="36071" y="261528"/>
                  </a:lnTo>
                  <a:lnTo>
                    <a:pt x="43958" y="269029"/>
                  </a:lnTo>
                  <a:lnTo>
                    <a:pt x="52882" y="275254"/>
                  </a:lnTo>
                  <a:lnTo>
                    <a:pt x="63315" y="280153"/>
                  </a:lnTo>
                  <a:lnTo>
                    <a:pt x="75372" y="283824"/>
                  </a:lnTo>
                  <a:lnTo>
                    <a:pt x="88708" y="286478"/>
                  </a:lnTo>
                  <a:lnTo>
                    <a:pt x="102722" y="288351"/>
                  </a:lnTo>
                  <a:lnTo>
                    <a:pt x="117002" y="289652"/>
                  </a:lnTo>
                  <a:lnTo>
                    <a:pt x="131504" y="290544"/>
                  </a:lnTo>
                  <a:lnTo>
                    <a:pt x="146452" y="291152"/>
                  </a:lnTo>
                  <a:lnTo>
                    <a:pt x="161950" y="291559"/>
                  </a:lnTo>
                  <a:lnTo>
                    <a:pt x="177969" y="291663"/>
                  </a:lnTo>
                  <a:lnTo>
                    <a:pt x="194415" y="291201"/>
                  </a:lnTo>
                  <a:lnTo>
                    <a:pt x="211183" y="290077"/>
                  </a:lnTo>
                  <a:lnTo>
                    <a:pt x="228022" y="288508"/>
                  </a:lnTo>
                  <a:lnTo>
                    <a:pt x="244553" y="286915"/>
                  </a:lnTo>
                  <a:lnTo>
                    <a:pt x="260588" y="285550"/>
                  </a:lnTo>
                  <a:lnTo>
                    <a:pt x="275905" y="284479"/>
                  </a:lnTo>
                  <a:lnTo>
                    <a:pt x="291873" y="283571"/>
                  </a:lnTo>
                  <a:lnTo>
                    <a:pt x="312129" y="282748"/>
                  </a:lnTo>
                  <a:lnTo>
                    <a:pt x="342880" y="28187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1383650" y="2857368"/>
              <a:ext cx="334962" cy="368520"/>
            </a:xfrm>
            <a:custGeom>
              <a:avLst/>
              <a:gdLst/>
              <a:ahLst/>
              <a:cxnLst/>
              <a:rect l="0" t="0" r="0" b="0"/>
              <a:pathLst>
                <a:path w="334962" h="368520">
                  <a:moveTo>
                    <a:pt x="10125" y="63171"/>
                  </a:moveTo>
                  <a:lnTo>
                    <a:pt x="7259" y="72039"/>
                  </a:lnTo>
                  <a:lnTo>
                    <a:pt x="5117" y="81026"/>
                  </a:lnTo>
                  <a:lnTo>
                    <a:pt x="3514" y="91022"/>
                  </a:lnTo>
                  <a:lnTo>
                    <a:pt x="2333" y="102003"/>
                  </a:lnTo>
                  <a:lnTo>
                    <a:pt x="1484" y="113814"/>
                  </a:lnTo>
                  <a:lnTo>
                    <a:pt x="887" y="126277"/>
                  </a:lnTo>
                  <a:lnTo>
                    <a:pt x="473" y="139388"/>
                  </a:lnTo>
                  <a:lnTo>
                    <a:pt x="188" y="153317"/>
                  </a:lnTo>
                  <a:lnTo>
                    <a:pt x="0" y="168087"/>
                  </a:lnTo>
                  <a:lnTo>
                    <a:pt x="42" y="183428"/>
                  </a:lnTo>
                  <a:lnTo>
                    <a:pt x="602" y="198878"/>
                  </a:lnTo>
                  <a:lnTo>
                    <a:pt x="1796" y="214160"/>
                  </a:lnTo>
                  <a:lnTo>
                    <a:pt x="3581" y="229184"/>
                  </a:lnTo>
                  <a:lnTo>
                    <a:pt x="5851" y="243959"/>
                  </a:lnTo>
                  <a:lnTo>
                    <a:pt x="8494" y="258527"/>
                  </a:lnTo>
                  <a:lnTo>
                    <a:pt x="11573" y="272938"/>
                  </a:lnTo>
                  <a:lnTo>
                    <a:pt x="15318" y="287235"/>
                  </a:lnTo>
                  <a:lnTo>
                    <a:pt x="19810" y="301427"/>
                  </a:lnTo>
                  <a:lnTo>
                    <a:pt x="25301" y="314721"/>
                  </a:lnTo>
                  <a:lnTo>
                    <a:pt x="32275" y="325598"/>
                  </a:lnTo>
                  <a:lnTo>
                    <a:pt x="40852" y="333412"/>
                  </a:lnTo>
                  <a:lnTo>
                    <a:pt x="50528" y="337840"/>
                  </a:lnTo>
                  <a:lnTo>
                    <a:pt x="60400" y="338475"/>
                  </a:lnTo>
                  <a:lnTo>
                    <a:pt x="69919" y="335490"/>
                  </a:lnTo>
                  <a:lnTo>
                    <a:pt x="78747" y="329471"/>
                  </a:lnTo>
                  <a:lnTo>
                    <a:pt x="86597" y="321104"/>
                  </a:lnTo>
                  <a:lnTo>
                    <a:pt x="93422" y="311004"/>
                  </a:lnTo>
                  <a:lnTo>
                    <a:pt x="99191" y="299501"/>
                  </a:lnTo>
                  <a:lnTo>
                    <a:pt x="103783" y="286659"/>
                  </a:lnTo>
                  <a:lnTo>
                    <a:pt x="107252" y="272626"/>
                  </a:lnTo>
                  <a:lnTo>
                    <a:pt x="109941" y="257951"/>
                  </a:lnTo>
                  <a:lnTo>
                    <a:pt x="112370" y="243479"/>
                  </a:lnTo>
                  <a:lnTo>
                    <a:pt x="114875" y="229713"/>
                  </a:lnTo>
                  <a:lnTo>
                    <a:pt x="118009" y="218223"/>
                  </a:lnTo>
                  <a:lnTo>
                    <a:pt x="121905" y="211687"/>
                  </a:lnTo>
                  <a:lnTo>
                    <a:pt x="125788" y="210952"/>
                  </a:lnTo>
                  <a:lnTo>
                    <a:pt x="129486" y="215283"/>
                  </a:lnTo>
                  <a:lnTo>
                    <a:pt x="133065" y="223528"/>
                  </a:lnTo>
                  <a:lnTo>
                    <a:pt x="136753" y="234468"/>
                  </a:lnTo>
                  <a:lnTo>
                    <a:pt x="140895" y="246962"/>
                  </a:lnTo>
                  <a:lnTo>
                    <a:pt x="145637" y="260255"/>
                  </a:lnTo>
                  <a:lnTo>
                    <a:pt x="150953" y="273608"/>
                  </a:lnTo>
                  <a:lnTo>
                    <a:pt x="156744" y="286200"/>
                  </a:lnTo>
                  <a:lnTo>
                    <a:pt x="162898" y="297675"/>
                  </a:lnTo>
                  <a:lnTo>
                    <a:pt x="169318" y="308213"/>
                  </a:lnTo>
                  <a:lnTo>
                    <a:pt x="175926" y="318300"/>
                  </a:lnTo>
                  <a:lnTo>
                    <a:pt x="182670" y="328272"/>
                  </a:lnTo>
                  <a:lnTo>
                    <a:pt x="189673" y="337956"/>
                  </a:lnTo>
                  <a:lnTo>
                    <a:pt x="197213" y="346788"/>
                  </a:lnTo>
                  <a:lnTo>
                    <a:pt x="205400" y="354501"/>
                  </a:lnTo>
                  <a:lnTo>
                    <a:pt x="214187" y="360816"/>
                  </a:lnTo>
                  <a:lnTo>
                    <a:pt x="223464" y="365302"/>
                  </a:lnTo>
                  <a:lnTo>
                    <a:pt x="233109" y="367897"/>
                  </a:lnTo>
                  <a:lnTo>
                    <a:pt x="242856" y="368519"/>
                  </a:lnTo>
                  <a:lnTo>
                    <a:pt x="252320" y="366900"/>
                  </a:lnTo>
                  <a:lnTo>
                    <a:pt x="261312" y="363104"/>
                  </a:lnTo>
                  <a:lnTo>
                    <a:pt x="269824" y="357303"/>
                  </a:lnTo>
                  <a:lnTo>
                    <a:pt x="277927" y="349598"/>
                  </a:lnTo>
                  <a:lnTo>
                    <a:pt x="285708" y="340228"/>
                  </a:lnTo>
                  <a:lnTo>
                    <a:pt x="293087" y="329362"/>
                  </a:lnTo>
                  <a:lnTo>
                    <a:pt x="299824" y="317021"/>
                  </a:lnTo>
                  <a:lnTo>
                    <a:pt x="305839" y="303350"/>
                  </a:lnTo>
                  <a:lnTo>
                    <a:pt x="311202" y="288595"/>
                  </a:lnTo>
                  <a:lnTo>
                    <a:pt x="316038" y="273013"/>
                  </a:lnTo>
                  <a:lnTo>
                    <a:pt x="320473" y="256828"/>
                  </a:lnTo>
                  <a:lnTo>
                    <a:pt x="324453" y="240214"/>
                  </a:lnTo>
                  <a:lnTo>
                    <a:pt x="327753" y="223301"/>
                  </a:lnTo>
                  <a:lnTo>
                    <a:pt x="330308" y="206183"/>
                  </a:lnTo>
                  <a:lnTo>
                    <a:pt x="332193" y="188925"/>
                  </a:lnTo>
                  <a:lnTo>
                    <a:pt x="333542" y="171572"/>
                  </a:lnTo>
                  <a:lnTo>
                    <a:pt x="334482" y="154160"/>
                  </a:lnTo>
                  <a:lnTo>
                    <a:pt x="334961" y="136872"/>
                  </a:lnTo>
                  <a:lnTo>
                    <a:pt x="334759" y="120032"/>
                  </a:lnTo>
                  <a:lnTo>
                    <a:pt x="333804" y="103781"/>
                  </a:lnTo>
                  <a:lnTo>
                    <a:pt x="332010" y="88258"/>
                  </a:lnTo>
                  <a:lnTo>
                    <a:pt x="329203" y="73673"/>
                  </a:lnTo>
                  <a:lnTo>
                    <a:pt x="325395" y="60055"/>
                  </a:lnTo>
                  <a:lnTo>
                    <a:pt x="321039" y="47534"/>
                  </a:lnTo>
                  <a:lnTo>
                    <a:pt x="316506" y="35096"/>
                  </a:lnTo>
                  <a:lnTo>
                    <a:pt x="311398" y="20528"/>
                  </a:lnTo>
                  <a:lnTo>
                    <a:pt x="304923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1756115" y="2968477"/>
              <a:ext cx="222162" cy="257136"/>
            </a:xfrm>
            <a:custGeom>
              <a:avLst/>
              <a:gdLst/>
              <a:ahLst/>
              <a:cxnLst/>
              <a:rect l="0" t="0" r="0" b="0"/>
              <a:pathLst>
                <a:path w="222162" h="257136">
                  <a:moveTo>
                    <a:pt x="121971" y="15233"/>
                  </a:moveTo>
                  <a:lnTo>
                    <a:pt x="116037" y="9567"/>
                  </a:lnTo>
                  <a:lnTo>
                    <a:pt x="109832" y="5923"/>
                  </a:lnTo>
                  <a:lnTo>
                    <a:pt x="102741" y="4018"/>
                  </a:lnTo>
                  <a:lnTo>
                    <a:pt x="94973" y="3689"/>
                  </a:lnTo>
                  <a:lnTo>
                    <a:pt x="86975" y="4957"/>
                  </a:lnTo>
                  <a:lnTo>
                    <a:pt x="79034" y="7682"/>
                  </a:lnTo>
                  <a:lnTo>
                    <a:pt x="71260" y="11602"/>
                  </a:lnTo>
                  <a:lnTo>
                    <a:pt x="63667" y="16437"/>
                  </a:lnTo>
                  <a:lnTo>
                    <a:pt x="56230" y="21942"/>
                  </a:lnTo>
                  <a:lnTo>
                    <a:pt x="48915" y="27923"/>
                  </a:lnTo>
                  <a:lnTo>
                    <a:pt x="41690" y="34235"/>
                  </a:lnTo>
                  <a:lnTo>
                    <a:pt x="34534" y="40781"/>
                  </a:lnTo>
                  <a:lnTo>
                    <a:pt x="27591" y="47650"/>
                  </a:lnTo>
                  <a:lnTo>
                    <a:pt x="21155" y="55101"/>
                  </a:lnTo>
                  <a:lnTo>
                    <a:pt x="15350" y="63237"/>
                  </a:lnTo>
                  <a:lnTo>
                    <a:pt x="10300" y="72330"/>
                  </a:lnTo>
                  <a:lnTo>
                    <a:pt x="6205" y="82878"/>
                  </a:lnTo>
                  <a:lnTo>
                    <a:pt x="3087" y="95011"/>
                  </a:lnTo>
                  <a:lnTo>
                    <a:pt x="976" y="108398"/>
                  </a:lnTo>
                  <a:lnTo>
                    <a:pt x="0" y="122446"/>
                  </a:lnTo>
                  <a:lnTo>
                    <a:pt x="130" y="136741"/>
                  </a:lnTo>
                  <a:lnTo>
                    <a:pt x="1521" y="150913"/>
                  </a:lnTo>
                  <a:lnTo>
                    <a:pt x="4582" y="164574"/>
                  </a:lnTo>
                  <a:lnTo>
                    <a:pt x="9384" y="177573"/>
                  </a:lnTo>
                  <a:lnTo>
                    <a:pt x="15709" y="189946"/>
                  </a:lnTo>
                  <a:lnTo>
                    <a:pt x="23243" y="201801"/>
                  </a:lnTo>
                  <a:lnTo>
                    <a:pt x="31684" y="213255"/>
                  </a:lnTo>
                  <a:lnTo>
                    <a:pt x="40943" y="224085"/>
                  </a:lnTo>
                  <a:lnTo>
                    <a:pt x="51135" y="233759"/>
                  </a:lnTo>
                  <a:lnTo>
                    <a:pt x="62249" y="242073"/>
                  </a:lnTo>
                  <a:lnTo>
                    <a:pt x="74152" y="248809"/>
                  </a:lnTo>
                  <a:lnTo>
                    <a:pt x="86673" y="253585"/>
                  </a:lnTo>
                  <a:lnTo>
                    <a:pt x="99650" y="256378"/>
                  </a:lnTo>
                  <a:lnTo>
                    <a:pt x="112787" y="257135"/>
                  </a:lnTo>
                  <a:lnTo>
                    <a:pt x="125681" y="255606"/>
                  </a:lnTo>
                  <a:lnTo>
                    <a:pt x="138129" y="251875"/>
                  </a:lnTo>
                  <a:lnTo>
                    <a:pt x="150114" y="246288"/>
                  </a:lnTo>
                  <a:lnTo>
                    <a:pt x="161703" y="239259"/>
                  </a:lnTo>
                  <a:lnTo>
                    <a:pt x="172974" y="231156"/>
                  </a:lnTo>
                  <a:lnTo>
                    <a:pt x="183679" y="221955"/>
                  </a:lnTo>
                  <a:lnTo>
                    <a:pt x="193270" y="211270"/>
                  </a:lnTo>
                  <a:lnTo>
                    <a:pt x="201532" y="199012"/>
                  </a:lnTo>
                  <a:lnTo>
                    <a:pt x="208402" y="185526"/>
                  </a:lnTo>
                  <a:lnTo>
                    <a:pt x="213801" y="171404"/>
                  </a:lnTo>
                  <a:lnTo>
                    <a:pt x="217835" y="157056"/>
                  </a:lnTo>
                  <a:lnTo>
                    <a:pt x="220579" y="142846"/>
                  </a:lnTo>
                  <a:lnTo>
                    <a:pt x="221987" y="129159"/>
                  </a:lnTo>
                  <a:lnTo>
                    <a:pt x="222161" y="116137"/>
                  </a:lnTo>
                  <a:lnTo>
                    <a:pt x="221315" y="103580"/>
                  </a:lnTo>
                  <a:lnTo>
                    <a:pt x="219684" y="91068"/>
                  </a:lnTo>
                  <a:lnTo>
                    <a:pt x="217474" y="78356"/>
                  </a:lnTo>
                  <a:lnTo>
                    <a:pt x="214686" y="65697"/>
                  </a:lnTo>
                  <a:lnTo>
                    <a:pt x="211138" y="53723"/>
                  </a:lnTo>
                  <a:lnTo>
                    <a:pt x="206783" y="42742"/>
                  </a:lnTo>
                  <a:lnTo>
                    <a:pt x="201553" y="32742"/>
                  </a:lnTo>
                  <a:lnTo>
                    <a:pt x="195285" y="23564"/>
                  </a:lnTo>
                  <a:lnTo>
                    <a:pt x="187992" y="15039"/>
                  </a:lnTo>
                  <a:lnTo>
                    <a:pt x="179822" y="7653"/>
                  </a:lnTo>
                  <a:lnTo>
                    <a:pt x="170968" y="2501"/>
                  </a:lnTo>
                  <a:lnTo>
                    <a:pt x="161619" y="0"/>
                  </a:lnTo>
                  <a:lnTo>
                    <a:pt x="152377" y="16"/>
                  </a:lnTo>
                  <a:lnTo>
                    <a:pt x="143338" y="2414"/>
                  </a:lnTo>
                  <a:lnTo>
                    <a:pt x="133711" y="9645"/>
                  </a:lnTo>
                  <a:lnTo>
                    <a:pt x="121971" y="2576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2067599" y="2935799"/>
              <a:ext cx="210571" cy="229097"/>
            </a:xfrm>
            <a:custGeom>
              <a:avLst/>
              <a:gdLst/>
              <a:ahLst/>
              <a:cxnLst/>
              <a:rect l="0" t="0" r="0" b="0"/>
              <a:pathLst>
                <a:path w="210571" h="229097">
                  <a:moveTo>
                    <a:pt x="0" y="100554"/>
                  </a:moveTo>
                  <a:lnTo>
                    <a:pt x="2934" y="109355"/>
                  </a:lnTo>
                  <a:lnTo>
                    <a:pt x="5716" y="117702"/>
                  </a:lnTo>
                  <a:lnTo>
                    <a:pt x="8616" y="126400"/>
                  </a:lnTo>
                  <a:lnTo>
                    <a:pt x="11656" y="135521"/>
                  </a:lnTo>
                  <a:lnTo>
                    <a:pt x="14821" y="145016"/>
                  </a:lnTo>
                  <a:lnTo>
                    <a:pt x="18085" y="154808"/>
                  </a:lnTo>
                  <a:lnTo>
                    <a:pt x="21423" y="164822"/>
                  </a:lnTo>
                  <a:lnTo>
                    <a:pt x="24815" y="174996"/>
                  </a:lnTo>
                  <a:lnTo>
                    <a:pt x="28243" y="185282"/>
                  </a:lnTo>
                  <a:lnTo>
                    <a:pt x="31698" y="195646"/>
                  </a:lnTo>
                  <a:lnTo>
                    <a:pt x="35170" y="206064"/>
                  </a:lnTo>
                  <a:lnTo>
                    <a:pt x="38617" y="216469"/>
                  </a:lnTo>
                  <a:lnTo>
                    <a:pt x="40704" y="225112"/>
                  </a:lnTo>
                  <a:lnTo>
                    <a:pt x="40117" y="229096"/>
                  </a:lnTo>
                  <a:lnTo>
                    <a:pt x="37915" y="227976"/>
                  </a:lnTo>
                  <a:lnTo>
                    <a:pt x="34950" y="222811"/>
                  </a:lnTo>
                  <a:lnTo>
                    <a:pt x="31644" y="214938"/>
                  </a:lnTo>
                  <a:lnTo>
                    <a:pt x="28191" y="205572"/>
                  </a:lnTo>
                  <a:lnTo>
                    <a:pt x="24681" y="195477"/>
                  </a:lnTo>
                  <a:lnTo>
                    <a:pt x="21152" y="184892"/>
                  </a:lnTo>
                  <a:lnTo>
                    <a:pt x="17620" y="173706"/>
                  </a:lnTo>
                  <a:lnTo>
                    <a:pt x="14100" y="161869"/>
                  </a:lnTo>
                  <a:lnTo>
                    <a:pt x="10921" y="149287"/>
                  </a:lnTo>
                  <a:lnTo>
                    <a:pt x="8696" y="135767"/>
                  </a:lnTo>
                  <a:lnTo>
                    <a:pt x="7685" y="121301"/>
                  </a:lnTo>
                  <a:lnTo>
                    <a:pt x="7821" y="106347"/>
                  </a:lnTo>
                  <a:lnTo>
                    <a:pt x="8901" y="91695"/>
                  </a:lnTo>
                  <a:lnTo>
                    <a:pt x="10705" y="77774"/>
                  </a:lnTo>
                  <a:lnTo>
                    <a:pt x="13204" y="64819"/>
                  </a:lnTo>
                  <a:lnTo>
                    <a:pt x="16550" y="53036"/>
                  </a:lnTo>
                  <a:lnTo>
                    <a:pt x="20770" y="42414"/>
                  </a:lnTo>
                  <a:lnTo>
                    <a:pt x="26078" y="32941"/>
                  </a:lnTo>
                  <a:lnTo>
                    <a:pt x="32929" y="24709"/>
                  </a:lnTo>
                  <a:lnTo>
                    <a:pt x="41437" y="17652"/>
                  </a:lnTo>
                  <a:lnTo>
                    <a:pt x="51576" y="11740"/>
                  </a:lnTo>
                  <a:lnTo>
                    <a:pt x="63355" y="7058"/>
                  </a:lnTo>
                  <a:lnTo>
                    <a:pt x="76613" y="3541"/>
                  </a:lnTo>
                  <a:lnTo>
                    <a:pt x="91074" y="1162"/>
                  </a:lnTo>
                  <a:lnTo>
                    <a:pt x="106451" y="5"/>
                  </a:lnTo>
                  <a:lnTo>
                    <a:pt x="122481" y="0"/>
                  </a:lnTo>
                  <a:lnTo>
                    <a:pt x="138597" y="799"/>
                  </a:lnTo>
                  <a:lnTo>
                    <a:pt x="155710" y="1944"/>
                  </a:lnTo>
                  <a:lnTo>
                    <a:pt x="177556" y="3534"/>
                  </a:lnTo>
                  <a:lnTo>
                    <a:pt x="210570" y="579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2318306" y="2695053"/>
              <a:ext cx="212548" cy="512689"/>
            </a:xfrm>
            <a:custGeom>
              <a:avLst/>
              <a:gdLst/>
              <a:ahLst/>
              <a:cxnLst/>
              <a:rect l="0" t="0" r="0" b="0"/>
              <a:pathLst>
                <a:path w="212548" h="512689">
                  <a:moveTo>
                    <a:pt x="117791" y="362356"/>
                  </a:moveTo>
                  <a:lnTo>
                    <a:pt x="120523" y="353555"/>
                  </a:lnTo>
                  <a:lnTo>
                    <a:pt x="121385" y="345209"/>
                  </a:lnTo>
                  <a:lnTo>
                    <a:pt x="120390" y="336528"/>
                  </a:lnTo>
                  <a:lnTo>
                    <a:pt x="117679" y="328098"/>
                  </a:lnTo>
                  <a:lnTo>
                    <a:pt x="113246" y="321197"/>
                  </a:lnTo>
                  <a:lnTo>
                    <a:pt x="107257" y="316422"/>
                  </a:lnTo>
                  <a:lnTo>
                    <a:pt x="99999" y="313883"/>
                  </a:lnTo>
                  <a:lnTo>
                    <a:pt x="91772" y="313544"/>
                  </a:lnTo>
                  <a:lnTo>
                    <a:pt x="82839" y="315139"/>
                  </a:lnTo>
                  <a:lnTo>
                    <a:pt x="73403" y="318447"/>
                  </a:lnTo>
                  <a:lnTo>
                    <a:pt x="63618" y="323392"/>
                  </a:lnTo>
                  <a:lnTo>
                    <a:pt x="53602" y="329783"/>
                  </a:lnTo>
                  <a:lnTo>
                    <a:pt x="43758" y="337342"/>
                  </a:lnTo>
                  <a:lnTo>
                    <a:pt x="34754" y="345784"/>
                  </a:lnTo>
                  <a:lnTo>
                    <a:pt x="26884" y="354869"/>
                  </a:lnTo>
                  <a:lnTo>
                    <a:pt x="20109" y="364409"/>
                  </a:lnTo>
                  <a:lnTo>
                    <a:pt x="14242" y="374266"/>
                  </a:lnTo>
                  <a:lnTo>
                    <a:pt x="9081" y="384340"/>
                  </a:lnTo>
                  <a:lnTo>
                    <a:pt x="4765" y="394563"/>
                  </a:lnTo>
                  <a:lnTo>
                    <a:pt x="1762" y="404886"/>
                  </a:lnTo>
                  <a:lnTo>
                    <a:pt x="222" y="415277"/>
                  </a:lnTo>
                  <a:lnTo>
                    <a:pt x="0" y="425713"/>
                  </a:lnTo>
                  <a:lnTo>
                    <a:pt x="839" y="436180"/>
                  </a:lnTo>
                  <a:lnTo>
                    <a:pt x="2481" y="446667"/>
                  </a:lnTo>
                  <a:lnTo>
                    <a:pt x="4870" y="457168"/>
                  </a:lnTo>
                  <a:lnTo>
                    <a:pt x="8145" y="467678"/>
                  </a:lnTo>
                  <a:lnTo>
                    <a:pt x="12316" y="478181"/>
                  </a:lnTo>
                  <a:lnTo>
                    <a:pt x="17591" y="488183"/>
                  </a:lnTo>
                  <a:lnTo>
                    <a:pt x="24421" y="496760"/>
                  </a:lnTo>
                  <a:lnTo>
                    <a:pt x="32905" y="503521"/>
                  </a:lnTo>
                  <a:lnTo>
                    <a:pt x="42689" y="508398"/>
                  </a:lnTo>
                  <a:lnTo>
                    <a:pt x="53165" y="511387"/>
                  </a:lnTo>
                  <a:lnTo>
                    <a:pt x="63912" y="512688"/>
                  </a:lnTo>
                  <a:lnTo>
                    <a:pt x="74720" y="512463"/>
                  </a:lnTo>
                  <a:lnTo>
                    <a:pt x="85501" y="510733"/>
                  </a:lnTo>
                  <a:lnTo>
                    <a:pt x="96227" y="507640"/>
                  </a:lnTo>
                  <a:lnTo>
                    <a:pt x="106734" y="503109"/>
                  </a:lnTo>
                  <a:lnTo>
                    <a:pt x="116723" y="496788"/>
                  </a:lnTo>
                  <a:lnTo>
                    <a:pt x="126071" y="488648"/>
                  </a:lnTo>
                  <a:lnTo>
                    <a:pt x="134654" y="479098"/>
                  </a:lnTo>
                  <a:lnTo>
                    <a:pt x="142274" y="468779"/>
                  </a:lnTo>
                  <a:lnTo>
                    <a:pt x="148918" y="458123"/>
                  </a:lnTo>
                  <a:lnTo>
                    <a:pt x="154719" y="446867"/>
                  </a:lnTo>
                  <a:lnTo>
                    <a:pt x="159858" y="434188"/>
                  </a:lnTo>
                  <a:lnTo>
                    <a:pt x="164499" y="419738"/>
                  </a:lnTo>
                  <a:lnTo>
                    <a:pt x="168618" y="403949"/>
                  </a:lnTo>
                  <a:lnTo>
                    <a:pt x="172013" y="387733"/>
                  </a:lnTo>
                  <a:lnTo>
                    <a:pt x="174632" y="371675"/>
                  </a:lnTo>
                  <a:lnTo>
                    <a:pt x="176560" y="355996"/>
                  </a:lnTo>
                  <a:lnTo>
                    <a:pt x="177937" y="340715"/>
                  </a:lnTo>
                  <a:lnTo>
                    <a:pt x="178901" y="325774"/>
                  </a:lnTo>
                  <a:lnTo>
                    <a:pt x="179566" y="311098"/>
                  </a:lnTo>
                  <a:lnTo>
                    <a:pt x="180021" y="296616"/>
                  </a:lnTo>
                  <a:lnTo>
                    <a:pt x="180329" y="282273"/>
                  </a:lnTo>
                  <a:lnTo>
                    <a:pt x="180537" y="268028"/>
                  </a:lnTo>
                  <a:lnTo>
                    <a:pt x="180677" y="253849"/>
                  </a:lnTo>
                  <a:lnTo>
                    <a:pt x="180767" y="239703"/>
                  </a:lnTo>
                  <a:lnTo>
                    <a:pt x="180657" y="225083"/>
                  </a:lnTo>
                  <a:lnTo>
                    <a:pt x="180051" y="209057"/>
                  </a:lnTo>
                  <a:lnTo>
                    <a:pt x="178826" y="191249"/>
                  </a:lnTo>
                  <a:lnTo>
                    <a:pt x="177019" y="172407"/>
                  </a:lnTo>
                  <a:lnTo>
                    <a:pt x="174735" y="154060"/>
                  </a:lnTo>
                  <a:lnTo>
                    <a:pt x="172088" y="137049"/>
                  </a:lnTo>
                  <a:lnTo>
                    <a:pt x="169175" y="121207"/>
                  </a:lnTo>
                  <a:lnTo>
                    <a:pt x="166074" y="105741"/>
                  </a:lnTo>
                  <a:lnTo>
                    <a:pt x="162843" y="90124"/>
                  </a:lnTo>
                  <a:lnTo>
                    <a:pt x="159521" y="74483"/>
                  </a:lnTo>
                  <a:lnTo>
                    <a:pt x="156138" y="59413"/>
                  </a:lnTo>
                  <a:lnTo>
                    <a:pt x="152709" y="45234"/>
                  </a:lnTo>
                  <a:lnTo>
                    <a:pt x="149084" y="32117"/>
                  </a:lnTo>
                  <a:lnTo>
                    <a:pt x="144964" y="20232"/>
                  </a:lnTo>
                  <a:lnTo>
                    <a:pt x="140226" y="9594"/>
                  </a:lnTo>
                  <a:lnTo>
                    <a:pt x="134882" y="1969"/>
                  </a:lnTo>
                  <a:lnTo>
                    <a:pt x="129687" y="0"/>
                  </a:lnTo>
                  <a:lnTo>
                    <a:pt x="125742" y="3473"/>
                  </a:lnTo>
                  <a:lnTo>
                    <a:pt x="123044" y="11189"/>
                  </a:lnTo>
                  <a:lnTo>
                    <a:pt x="121261" y="21973"/>
                  </a:lnTo>
                  <a:lnTo>
                    <a:pt x="120257" y="34745"/>
                  </a:lnTo>
                  <a:lnTo>
                    <a:pt x="120132" y="48530"/>
                  </a:lnTo>
                  <a:lnTo>
                    <a:pt x="120874" y="62738"/>
                  </a:lnTo>
                  <a:lnTo>
                    <a:pt x="122362" y="77568"/>
                  </a:lnTo>
                  <a:lnTo>
                    <a:pt x="124435" y="93818"/>
                  </a:lnTo>
                  <a:lnTo>
                    <a:pt x="126943" y="111836"/>
                  </a:lnTo>
                  <a:lnTo>
                    <a:pt x="129762" y="131519"/>
                  </a:lnTo>
                  <a:lnTo>
                    <a:pt x="132801" y="152568"/>
                  </a:lnTo>
                  <a:lnTo>
                    <a:pt x="135987" y="174647"/>
                  </a:lnTo>
                  <a:lnTo>
                    <a:pt x="139108" y="196981"/>
                  </a:lnTo>
                  <a:lnTo>
                    <a:pt x="141825" y="218429"/>
                  </a:lnTo>
                  <a:lnTo>
                    <a:pt x="143988" y="238433"/>
                  </a:lnTo>
                  <a:lnTo>
                    <a:pt x="145780" y="256811"/>
                  </a:lnTo>
                  <a:lnTo>
                    <a:pt x="147598" y="273476"/>
                  </a:lnTo>
                  <a:lnTo>
                    <a:pt x="149676" y="288591"/>
                  </a:lnTo>
                  <a:lnTo>
                    <a:pt x="152073" y="302931"/>
                  </a:lnTo>
                  <a:lnTo>
                    <a:pt x="154761" y="317723"/>
                  </a:lnTo>
                  <a:lnTo>
                    <a:pt x="157684" y="333604"/>
                  </a:lnTo>
                  <a:lnTo>
                    <a:pt x="160783" y="350192"/>
                  </a:lnTo>
                  <a:lnTo>
                    <a:pt x="164009" y="366414"/>
                  </a:lnTo>
                  <a:lnTo>
                    <a:pt x="167325" y="381657"/>
                  </a:lnTo>
                  <a:lnTo>
                    <a:pt x="170703" y="395805"/>
                  </a:lnTo>
                  <a:lnTo>
                    <a:pt x="174124" y="408986"/>
                  </a:lnTo>
                  <a:lnTo>
                    <a:pt x="177578" y="421403"/>
                  </a:lnTo>
                  <a:lnTo>
                    <a:pt x="181220" y="433249"/>
                  </a:lnTo>
                  <a:lnTo>
                    <a:pt x="185351" y="444685"/>
                  </a:lnTo>
                  <a:lnTo>
                    <a:pt x="190087" y="455819"/>
                  </a:lnTo>
                  <a:lnTo>
                    <a:pt x="195085" y="466286"/>
                  </a:lnTo>
                  <a:lnTo>
                    <a:pt x="200127" y="476291"/>
                  </a:lnTo>
                  <a:lnTo>
                    <a:pt x="205658" y="486713"/>
                  </a:lnTo>
                  <a:lnTo>
                    <a:pt x="212547" y="4992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3004635" y="2983710"/>
              <a:ext cx="42116" cy="210571"/>
            </a:xfrm>
            <a:custGeom>
              <a:avLst/>
              <a:gdLst/>
              <a:ahLst/>
              <a:cxnLst/>
              <a:rect l="0" t="0" r="0" b="0"/>
              <a:pathLst>
                <a:path w="42116" h="210571">
                  <a:moveTo>
                    <a:pt x="0" y="0"/>
                  </a:moveTo>
                  <a:lnTo>
                    <a:pt x="2867" y="11802"/>
                  </a:lnTo>
                  <a:lnTo>
                    <a:pt x="5009" y="23571"/>
                  </a:lnTo>
                  <a:lnTo>
                    <a:pt x="6617" y="36466"/>
                  </a:lnTo>
                  <a:lnTo>
                    <a:pt x="7970" y="50487"/>
                  </a:lnTo>
                  <a:lnTo>
                    <a:pt x="9467" y="65463"/>
                  </a:lnTo>
                  <a:lnTo>
                    <a:pt x="11318" y="81177"/>
                  </a:lnTo>
                  <a:lnTo>
                    <a:pt x="13558" y="97107"/>
                  </a:lnTo>
                  <a:lnTo>
                    <a:pt x="16139" y="112483"/>
                  </a:lnTo>
                  <a:lnTo>
                    <a:pt x="18988" y="126927"/>
                  </a:lnTo>
                  <a:lnTo>
                    <a:pt x="22037" y="140418"/>
                  </a:lnTo>
                  <a:lnTo>
                    <a:pt x="25230" y="153100"/>
                  </a:lnTo>
                  <a:lnTo>
                    <a:pt x="28519" y="165138"/>
                  </a:lnTo>
                  <a:lnTo>
                    <a:pt x="31721" y="176246"/>
                  </a:lnTo>
                  <a:lnTo>
                    <a:pt x="34831" y="186764"/>
                  </a:lnTo>
                  <a:lnTo>
                    <a:pt x="38121" y="197622"/>
                  </a:lnTo>
                  <a:lnTo>
                    <a:pt x="42115" y="21057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3004635" y="2836311"/>
              <a:ext cx="10530" cy="1"/>
            </a:xfrm>
            <a:custGeom>
              <a:avLst/>
              <a:gdLst/>
              <a:ahLst/>
              <a:cxnLst/>
              <a:rect l="0" t="0" r="0" b="0"/>
              <a:pathLst>
                <a:path w="10530" h="1">
                  <a:moveTo>
                    <a:pt x="0" y="0"/>
                  </a:moveTo>
                  <a:lnTo>
                    <a:pt x="10529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3109921" y="2891706"/>
              <a:ext cx="189514" cy="239404"/>
            </a:xfrm>
            <a:custGeom>
              <a:avLst/>
              <a:gdLst/>
              <a:ahLst/>
              <a:cxnLst/>
              <a:rect l="0" t="0" r="0" b="0"/>
              <a:pathLst>
                <a:path w="189514" h="239404">
                  <a:moveTo>
                    <a:pt x="0" y="123590"/>
                  </a:moveTo>
                  <a:lnTo>
                    <a:pt x="2933" y="135325"/>
                  </a:lnTo>
                  <a:lnTo>
                    <a:pt x="5715" y="146454"/>
                  </a:lnTo>
                  <a:lnTo>
                    <a:pt x="8615" y="158052"/>
                  </a:lnTo>
                  <a:lnTo>
                    <a:pt x="11655" y="170213"/>
                  </a:lnTo>
                  <a:lnTo>
                    <a:pt x="14821" y="182873"/>
                  </a:lnTo>
                  <a:lnTo>
                    <a:pt x="18046" y="195863"/>
                  </a:lnTo>
                  <a:lnTo>
                    <a:pt x="19974" y="206740"/>
                  </a:lnTo>
                  <a:lnTo>
                    <a:pt x="19437" y="211789"/>
                  </a:lnTo>
                  <a:lnTo>
                    <a:pt x="17803" y="210840"/>
                  </a:lnTo>
                  <a:lnTo>
                    <a:pt x="16039" y="205421"/>
                  </a:lnTo>
                  <a:lnTo>
                    <a:pt x="14357" y="196842"/>
                  </a:lnTo>
                  <a:lnTo>
                    <a:pt x="12536" y="185835"/>
                  </a:lnTo>
                  <a:lnTo>
                    <a:pt x="10423" y="172962"/>
                  </a:lnTo>
                  <a:lnTo>
                    <a:pt x="8153" y="158860"/>
                  </a:lnTo>
                  <a:lnTo>
                    <a:pt x="6074" y="144223"/>
                  </a:lnTo>
                  <a:lnTo>
                    <a:pt x="4378" y="129476"/>
                  </a:lnTo>
                  <a:lnTo>
                    <a:pt x="3255" y="114806"/>
                  </a:lnTo>
                  <a:lnTo>
                    <a:pt x="2957" y="100265"/>
                  </a:lnTo>
                  <a:lnTo>
                    <a:pt x="3544" y="85852"/>
                  </a:lnTo>
                  <a:lnTo>
                    <a:pt x="5075" y="71544"/>
                  </a:lnTo>
                  <a:lnTo>
                    <a:pt x="7698" y="57317"/>
                  </a:lnTo>
                  <a:lnTo>
                    <a:pt x="11397" y="43166"/>
                  </a:lnTo>
                  <a:lnTo>
                    <a:pt x="16338" y="29729"/>
                  </a:lnTo>
                  <a:lnTo>
                    <a:pt x="22936" y="18223"/>
                  </a:lnTo>
                  <a:lnTo>
                    <a:pt x="31260" y="9171"/>
                  </a:lnTo>
                  <a:lnTo>
                    <a:pt x="40935" y="2926"/>
                  </a:lnTo>
                  <a:lnTo>
                    <a:pt x="51338" y="0"/>
                  </a:lnTo>
                  <a:lnTo>
                    <a:pt x="62031" y="333"/>
                  </a:lnTo>
                  <a:lnTo>
                    <a:pt x="72632" y="3437"/>
                  </a:lnTo>
                  <a:lnTo>
                    <a:pt x="82742" y="8701"/>
                  </a:lnTo>
                  <a:lnTo>
                    <a:pt x="92205" y="15564"/>
                  </a:lnTo>
                  <a:lnTo>
                    <a:pt x="101049" y="23571"/>
                  </a:lnTo>
                  <a:lnTo>
                    <a:pt x="109383" y="32381"/>
                  </a:lnTo>
                  <a:lnTo>
                    <a:pt x="117324" y="41745"/>
                  </a:lnTo>
                  <a:lnTo>
                    <a:pt x="124811" y="51488"/>
                  </a:lnTo>
                  <a:lnTo>
                    <a:pt x="131621" y="61488"/>
                  </a:lnTo>
                  <a:lnTo>
                    <a:pt x="137686" y="71662"/>
                  </a:lnTo>
                  <a:lnTo>
                    <a:pt x="143081" y="81953"/>
                  </a:lnTo>
                  <a:lnTo>
                    <a:pt x="147940" y="92323"/>
                  </a:lnTo>
                  <a:lnTo>
                    <a:pt x="152395" y="102750"/>
                  </a:lnTo>
                  <a:lnTo>
                    <a:pt x="156557" y="113381"/>
                  </a:lnTo>
                  <a:lnTo>
                    <a:pt x="160512" y="124510"/>
                  </a:lnTo>
                  <a:lnTo>
                    <a:pt x="164321" y="136260"/>
                  </a:lnTo>
                  <a:lnTo>
                    <a:pt x="167861" y="148593"/>
                  </a:lnTo>
                  <a:lnTo>
                    <a:pt x="170860" y="161404"/>
                  </a:lnTo>
                  <a:lnTo>
                    <a:pt x="173214" y="174566"/>
                  </a:lnTo>
                  <a:lnTo>
                    <a:pt x="175165" y="187564"/>
                  </a:lnTo>
                  <a:lnTo>
                    <a:pt x="177513" y="200890"/>
                  </a:lnTo>
                  <a:lnTo>
                    <a:pt x="181581" y="216831"/>
                  </a:lnTo>
                  <a:lnTo>
                    <a:pt x="189513" y="23940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3661059" y="2943369"/>
              <a:ext cx="208757" cy="234872"/>
            </a:xfrm>
            <a:custGeom>
              <a:avLst/>
              <a:gdLst/>
              <a:ahLst/>
              <a:cxnLst/>
              <a:rect l="0" t="0" r="0" b="0"/>
              <a:pathLst>
                <a:path w="208757" h="234872">
                  <a:moveTo>
                    <a:pt x="103471" y="120884"/>
                  </a:moveTo>
                  <a:lnTo>
                    <a:pt x="103472" y="106282"/>
                  </a:lnTo>
                  <a:lnTo>
                    <a:pt x="103472" y="93011"/>
                  </a:lnTo>
                  <a:lnTo>
                    <a:pt x="103462" y="79814"/>
                  </a:lnTo>
                  <a:lnTo>
                    <a:pt x="103117" y="66645"/>
                  </a:lnTo>
                  <a:lnTo>
                    <a:pt x="101820" y="53785"/>
                  </a:lnTo>
                  <a:lnTo>
                    <a:pt x="99309" y="41394"/>
                  </a:lnTo>
                  <a:lnTo>
                    <a:pt x="95485" y="29799"/>
                  </a:lnTo>
                  <a:lnTo>
                    <a:pt x="90244" y="19543"/>
                  </a:lnTo>
                  <a:lnTo>
                    <a:pt x="83678" y="10815"/>
                  </a:lnTo>
                  <a:lnTo>
                    <a:pt x="76016" y="4126"/>
                  </a:lnTo>
                  <a:lnTo>
                    <a:pt x="67511" y="438"/>
                  </a:lnTo>
                  <a:lnTo>
                    <a:pt x="58396" y="0"/>
                  </a:lnTo>
                  <a:lnTo>
                    <a:pt x="49176" y="2451"/>
                  </a:lnTo>
                  <a:lnTo>
                    <a:pt x="40601" y="7210"/>
                  </a:lnTo>
                  <a:lnTo>
                    <a:pt x="33022" y="13706"/>
                  </a:lnTo>
                  <a:lnTo>
                    <a:pt x="26444" y="21622"/>
                  </a:lnTo>
                  <a:lnTo>
                    <a:pt x="20709" y="30895"/>
                  </a:lnTo>
                  <a:lnTo>
                    <a:pt x="15633" y="41389"/>
                  </a:lnTo>
                  <a:lnTo>
                    <a:pt x="11204" y="53044"/>
                  </a:lnTo>
                  <a:lnTo>
                    <a:pt x="7593" y="65930"/>
                  </a:lnTo>
                  <a:lnTo>
                    <a:pt x="4827" y="79969"/>
                  </a:lnTo>
                  <a:lnTo>
                    <a:pt x="2797" y="94805"/>
                  </a:lnTo>
                  <a:lnTo>
                    <a:pt x="1351" y="109909"/>
                  </a:lnTo>
                  <a:lnTo>
                    <a:pt x="350" y="124952"/>
                  </a:lnTo>
                  <a:lnTo>
                    <a:pt x="0" y="139644"/>
                  </a:lnTo>
                  <a:lnTo>
                    <a:pt x="821" y="153664"/>
                  </a:lnTo>
                  <a:lnTo>
                    <a:pt x="3005" y="166903"/>
                  </a:lnTo>
                  <a:lnTo>
                    <a:pt x="6438" y="179267"/>
                  </a:lnTo>
                  <a:lnTo>
                    <a:pt x="10885" y="190587"/>
                  </a:lnTo>
                  <a:lnTo>
                    <a:pt x="16103" y="200866"/>
                  </a:lnTo>
                  <a:lnTo>
                    <a:pt x="22047" y="210093"/>
                  </a:lnTo>
                  <a:lnTo>
                    <a:pt x="28860" y="218154"/>
                  </a:lnTo>
                  <a:lnTo>
                    <a:pt x="36547" y="225083"/>
                  </a:lnTo>
                  <a:lnTo>
                    <a:pt x="44827" y="230568"/>
                  </a:lnTo>
                  <a:lnTo>
                    <a:pt x="53230" y="233898"/>
                  </a:lnTo>
                  <a:lnTo>
                    <a:pt x="61475" y="234871"/>
                  </a:lnTo>
                  <a:lnTo>
                    <a:pt x="69468" y="233575"/>
                  </a:lnTo>
                  <a:lnTo>
                    <a:pt x="77215" y="230121"/>
                  </a:lnTo>
                  <a:lnTo>
                    <a:pt x="84754" y="224798"/>
                  </a:lnTo>
                  <a:lnTo>
                    <a:pt x="91970" y="217990"/>
                  </a:lnTo>
                  <a:lnTo>
                    <a:pt x="98596" y="210067"/>
                  </a:lnTo>
                  <a:lnTo>
                    <a:pt x="104538" y="201332"/>
                  </a:lnTo>
                  <a:lnTo>
                    <a:pt x="109850" y="191859"/>
                  </a:lnTo>
                  <a:lnTo>
                    <a:pt x="114653" y="181517"/>
                  </a:lnTo>
                  <a:lnTo>
                    <a:pt x="119070" y="170299"/>
                  </a:lnTo>
                  <a:lnTo>
                    <a:pt x="123207" y="158324"/>
                  </a:lnTo>
                  <a:lnTo>
                    <a:pt x="127146" y="145754"/>
                  </a:lnTo>
                  <a:lnTo>
                    <a:pt x="130938" y="132745"/>
                  </a:lnTo>
                  <a:lnTo>
                    <a:pt x="134299" y="119585"/>
                  </a:lnTo>
                  <a:lnTo>
                    <a:pt x="136645" y="106677"/>
                  </a:lnTo>
                  <a:lnTo>
                    <a:pt x="137716" y="94286"/>
                  </a:lnTo>
                  <a:lnTo>
                    <a:pt x="136871" y="84826"/>
                  </a:lnTo>
                  <a:lnTo>
                    <a:pt x="134403" y="81530"/>
                  </a:lnTo>
                  <a:lnTo>
                    <a:pt x="132369" y="83840"/>
                  </a:lnTo>
                  <a:lnTo>
                    <a:pt x="131509" y="90144"/>
                  </a:lnTo>
                  <a:lnTo>
                    <a:pt x="131800" y="98941"/>
                  </a:lnTo>
                  <a:lnTo>
                    <a:pt x="133021" y="109003"/>
                  </a:lnTo>
                  <a:lnTo>
                    <a:pt x="134935" y="119596"/>
                  </a:lnTo>
                  <a:lnTo>
                    <a:pt x="137347" y="130361"/>
                  </a:lnTo>
                  <a:lnTo>
                    <a:pt x="140109" y="141145"/>
                  </a:lnTo>
                  <a:lnTo>
                    <a:pt x="143116" y="151887"/>
                  </a:lnTo>
                  <a:lnTo>
                    <a:pt x="146457" y="162412"/>
                  </a:lnTo>
                  <a:lnTo>
                    <a:pt x="150386" y="172417"/>
                  </a:lnTo>
                  <a:lnTo>
                    <a:pt x="154999" y="181772"/>
                  </a:lnTo>
                  <a:lnTo>
                    <a:pt x="160510" y="190220"/>
                  </a:lnTo>
                  <a:lnTo>
                    <a:pt x="168187" y="198117"/>
                  </a:lnTo>
                  <a:lnTo>
                    <a:pt x="182055" y="206158"/>
                  </a:lnTo>
                  <a:lnTo>
                    <a:pt x="208756" y="21564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4261473" y="2945012"/>
              <a:ext cx="257126" cy="254775"/>
            </a:xfrm>
            <a:custGeom>
              <a:avLst/>
              <a:gdLst/>
              <a:ahLst/>
              <a:cxnLst/>
              <a:rect l="0" t="0" r="0" b="0"/>
              <a:pathLst>
                <a:path w="257126" h="254775">
                  <a:moveTo>
                    <a:pt x="172867" y="16457"/>
                  </a:moveTo>
                  <a:lnTo>
                    <a:pt x="161065" y="10723"/>
                  </a:lnTo>
                  <a:lnTo>
                    <a:pt x="149295" y="6439"/>
                  </a:lnTo>
                  <a:lnTo>
                    <a:pt x="136405" y="3237"/>
                  </a:lnTo>
                  <a:lnTo>
                    <a:pt x="122557" y="1049"/>
                  </a:lnTo>
                  <a:lnTo>
                    <a:pt x="108228" y="0"/>
                  </a:lnTo>
                  <a:lnTo>
                    <a:pt x="93768" y="63"/>
                  </a:lnTo>
                  <a:lnTo>
                    <a:pt x="79664" y="1233"/>
                  </a:lnTo>
                  <a:lnTo>
                    <a:pt x="66585" y="3609"/>
                  </a:lnTo>
                  <a:lnTo>
                    <a:pt x="54797" y="7136"/>
                  </a:lnTo>
                  <a:lnTo>
                    <a:pt x="44223" y="11791"/>
                  </a:lnTo>
                  <a:lnTo>
                    <a:pt x="34646" y="17664"/>
                  </a:lnTo>
                  <a:lnTo>
                    <a:pt x="25838" y="24694"/>
                  </a:lnTo>
                  <a:lnTo>
                    <a:pt x="17919" y="32854"/>
                  </a:lnTo>
                  <a:lnTo>
                    <a:pt x="11344" y="42234"/>
                  </a:lnTo>
                  <a:lnTo>
                    <a:pt x="6256" y="52763"/>
                  </a:lnTo>
                  <a:lnTo>
                    <a:pt x="2669" y="64086"/>
                  </a:lnTo>
                  <a:lnTo>
                    <a:pt x="627" y="75679"/>
                  </a:lnTo>
                  <a:lnTo>
                    <a:pt x="0" y="87210"/>
                  </a:lnTo>
                  <a:lnTo>
                    <a:pt x="698" y="98392"/>
                  </a:lnTo>
                  <a:lnTo>
                    <a:pt x="2753" y="108900"/>
                  </a:lnTo>
                  <a:lnTo>
                    <a:pt x="6063" y="118629"/>
                  </a:lnTo>
                  <a:lnTo>
                    <a:pt x="10571" y="127484"/>
                  </a:lnTo>
                  <a:lnTo>
                    <a:pt x="16346" y="135293"/>
                  </a:lnTo>
                  <a:lnTo>
                    <a:pt x="23304" y="142058"/>
                  </a:lnTo>
                  <a:lnTo>
                    <a:pt x="31248" y="147603"/>
                  </a:lnTo>
                  <a:lnTo>
                    <a:pt x="39950" y="151505"/>
                  </a:lnTo>
                  <a:lnTo>
                    <a:pt x="49211" y="153686"/>
                  </a:lnTo>
                  <a:lnTo>
                    <a:pt x="58869" y="154354"/>
                  </a:lnTo>
                  <a:lnTo>
                    <a:pt x="68804" y="153822"/>
                  </a:lnTo>
                  <a:lnTo>
                    <a:pt x="78936" y="152394"/>
                  </a:lnTo>
                  <a:lnTo>
                    <a:pt x="89366" y="150319"/>
                  </a:lnTo>
                  <a:lnTo>
                    <a:pt x="100361" y="147790"/>
                  </a:lnTo>
                  <a:lnTo>
                    <a:pt x="112017" y="144945"/>
                  </a:lnTo>
                  <a:lnTo>
                    <a:pt x="124116" y="141884"/>
                  </a:lnTo>
                  <a:lnTo>
                    <a:pt x="136238" y="138677"/>
                  </a:lnTo>
                  <a:lnTo>
                    <a:pt x="148133" y="135379"/>
                  </a:lnTo>
                  <a:lnTo>
                    <a:pt x="159730" y="132351"/>
                  </a:lnTo>
                  <a:lnTo>
                    <a:pt x="171050" y="130229"/>
                  </a:lnTo>
                  <a:lnTo>
                    <a:pt x="182141" y="129292"/>
                  </a:lnTo>
                  <a:lnTo>
                    <a:pt x="192894" y="129647"/>
                  </a:lnTo>
                  <a:lnTo>
                    <a:pt x="203049" y="131406"/>
                  </a:lnTo>
                  <a:lnTo>
                    <a:pt x="212508" y="134484"/>
                  </a:lnTo>
                  <a:lnTo>
                    <a:pt x="221165" y="138821"/>
                  </a:lnTo>
                  <a:lnTo>
                    <a:pt x="228835" y="144474"/>
                  </a:lnTo>
                  <a:lnTo>
                    <a:pt x="235512" y="151347"/>
                  </a:lnTo>
                  <a:lnTo>
                    <a:pt x="241336" y="159232"/>
                  </a:lnTo>
                  <a:lnTo>
                    <a:pt x="246490" y="167894"/>
                  </a:lnTo>
                  <a:lnTo>
                    <a:pt x="251132" y="177122"/>
                  </a:lnTo>
                  <a:lnTo>
                    <a:pt x="254912" y="186588"/>
                  </a:lnTo>
                  <a:lnTo>
                    <a:pt x="257015" y="195862"/>
                  </a:lnTo>
                  <a:lnTo>
                    <a:pt x="257125" y="204723"/>
                  </a:lnTo>
                  <a:lnTo>
                    <a:pt x="255231" y="212977"/>
                  </a:lnTo>
                  <a:lnTo>
                    <a:pt x="251368" y="220375"/>
                  </a:lnTo>
                  <a:lnTo>
                    <a:pt x="245767" y="226870"/>
                  </a:lnTo>
                  <a:lnTo>
                    <a:pt x="238771" y="232571"/>
                  </a:lnTo>
                  <a:lnTo>
                    <a:pt x="230721" y="237643"/>
                  </a:lnTo>
                  <a:lnTo>
                    <a:pt x="221901" y="242240"/>
                  </a:lnTo>
                  <a:lnTo>
                    <a:pt x="212371" y="246329"/>
                  </a:lnTo>
                  <a:lnTo>
                    <a:pt x="201991" y="249704"/>
                  </a:lnTo>
                  <a:lnTo>
                    <a:pt x="190752" y="252304"/>
                  </a:lnTo>
                  <a:lnTo>
                    <a:pt x="178933" y="254051"/>
                  </a:lnTo>
                  <a:lnTo>
                    <a:pt x="166999" y="254774"/>
                  </a:lnTo>
                  <a:lnTo>
                    <a:pt x="155227" y="254485"/>
                  </a:lnTo>
                  <a:lnTo>
                    <a:pt x="143542" y="253495"/>
                  </a:lnTo>
                  <a:lnTo>
                    <a:pt x="131630" y="252299"/>
                  </a:lnTo>
                  <a:lnTo>
                    <a:pt x="119328" y="251199"/>
                  </a:lnTo>
                  <a:lnTo>
                    <a:pt x="106844" y="250110"/>
                  </a:lnTo>
                  <a:lnTo>
                    <a:pt x="93241" y="248443"/>
                  </a:lnTo>
                  <a:lnTo>
                    <a:pt x="75085" y="244939"/>
                  </a:lnTo>
                  <a:lnTo>
                    <a:pt x="46525" y="2375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4592266" y="3001243"/>
              <a:ext cx="200043" cy="199534"/>
            </a:xfrm>
            <a:custGeom>
              <a:avLst/>
              <a:gdLst/>
              <a:ahLst/>
              <a:cxnLst/>
              <a:rect l="0" t="0" r="0" b="0"/>
              <a:pathLst>
                <a:path w="200043" h="199534">
                  <a:moveTo>
                    <a:pt x="0" y="118153"/>
                  </a:moveTo>
                  <a:lnTo>
                    <a:pt x="11736" y="118153"/>
                  </a:lnTo>
                  <a:lnTo>
                    <a:pt x="22865" y="118153"/>
                  </a:lnTo>
                  <a:lnTo>
                    <a:pt x="34458" y="118144"/>
                  </a:lnTo>
                  <a:lnTo>
                    <a:pt x="46447" y="117798"/>
                  </a:lnTo>
                  <a:lnTo>
                    <a:pt x="58459" y="116502"/>
                  </a:lnTo>
                  <a:lnTo>
                    <a:pt x="70257" y="113995"/>
                  </a:lnTo>
                  <a:lnTo>
                    <a:pt x="81611" y="110344"/>
                  </a:lnTo>
                  <a:lnTo>
                    <a:pt x="92231" y="105751"/>
                  </a:lnTo>
                  <a:lnTo>
                    <a:pt x="102027" y="100425"/>
                  </a:lnTo>
                  <a:lnTo>
                    <a:pt x="110757" y="94070"/>
                  </a:lnTo>
                  <a:lnTo>
                    <a:pt x="117949" y="85916"/>
                  </a:lnTo>
                  <a:lnTo>
                    <a:pt x="123482" y="75698"/>
                  </a:lnTo>
                  <a:lnTo>
                    <a:pt x="127215" y="63920"/>
                  </a:lnTo>
                  <a:lnTo>
                    <a:pt x="128829" y="51559"/>
                  </a:lnTo>
                  <a:lnTo>
                    <a:pt x="128351" y="39261"/>
                  </a:lnTo>
                  <a:lnTo>
                    <a:pt x="125760" y="27770"/>
                  </a:lnTo>
                  <a:lnTo>
                    <a:pt x="120830" y="18051"/>
                  </a:lnTo>
                  <a:lnTo>
                    <a:pt x="113668" y="10456"/>
                  </a:lnTo>
                  <a:lnTo>
                    <a:pt x="104793" y="4987"/>
                  </a:lnTo>
                  <a:lnTo>
                    <a:pt x="94935" y="1586"/>
                  </a:lnTo>
                  <a:lnTo>
                    <a:pt x="84611" y="0"/>
                  </a:lnTo>
                  <a:lnTo>
                    <a:pt x="74260" y="32"/>
                  </a:lnTo>
                  <a:lnTo>
                    <a:pt x="64316" y="1631"/>
                  </a:lnTo>
                  <a:lnTo>
                    <a:pt x="54971" y="4635"/>
                  </a:lnTo>
                  <a:lnTo>
                    <a:pt x="46376" y="9106"/>
                  </a:lnTo>
                  <a:lnTo>
                    <a:pt x="38740" y="15388"/>
                  </a:lnTo>
                  <a:lnTo>
                    <a:pt x="32082" y="23500"/>
                  </a:lnTo>
                  <a:lnTo>
                    <a:pt x="26270" y="33033"/>
                  </a:lnTo>
                  <a:lnTo>
                    <a:pt x="21123" y="43341"/>
                  </a:lnTo>
                  <a:lnTo>
                    <a:pt x="16475" y="53984"/>
                  </a:lnTo>
                  <a:lnTo>
                    <a:pt x="12352" y="65061"/>
                  </a:lnTo>
                  <a:lnTo>
                    <a:pt x="8955" y="77089"/>
                  </a:lnTo>
                  <a:lnTo>
                    <a:pt x="6339" y="90287"/>
                  </a:lnTo>
                  <a:lnTo>
                    <a:pt x="4582" y="104422"/>
                  </a:lnTo>
                  <a:lnTo>
                    <a:pt x="3853" y="118989"/>
                  </a:lnTo>
                  <a:lnTo>
                    <a:pt x="4146" y="133634"/>
                  </a:lnTo>
                  <a:lnTo>
                    <a:pt x="5479" y="147875"/>
                  </a:lnTo>
                  <a:lnTo>
                    <a:pt x="7969" y="161051"/>
                  </a:lnTo>
                  <a:lnTo>
                    <a:pt x="11579" y="172893"/>
                  </a:lnTo>
                  <a:lnTo>
                    <a:pt x="16460" y="182995"/>
                  </a:lnTo>
                  <a:lnTo>
                    <a:pt x="23018" y="190659"/>
                  </a:lnTo>
                  <a:lnTo>
                    <a:pt x="31316" y="195739"/>
                  </a:lnTo>
                  <a:lnTo>
                    <a:pt x="40972" y="198541"/>
                  </a:lnTo>
                  <a:lnTo>
                    <a:pt x="51362" y="199533"/>
                  </a:lnTo>
                  <a:lnTo>
                    <a:pt x="62052" y="199171"/>
                  </a:lnTo>
                  <a:lnTo>
                    <a:pt x="72821" y="197831"/>
                  </a:lnTo>
                  <a:lnTo>
                    <a:pt x="83577" y="195804"/>
                  </a:lnTo>
                  <a:lnTo>
                    <a:pt x="94290" y="193296"/>
                  </a:lnTo>
                  <a:lnTo>
                    <a:pt x="104958" y="190292"/>
                  </a:lnTo>
                  <a:lnTo>
                    <a:pt x="115588" y="186591"/>
                  </a:lnTo>
                  <a:lnTo>
                    <a:pt x="126183" y="182135"/>
                  </a:lnTo>
                  <a:lnTo>
                    <a:pt x="136588" y="177006"/>
                  </a:lnTo>
                  <a:lnTo>
                    <a:pt x="146503" y="171337"/>
                  </a:lnTo>
                  <a:lnTo>
                    <a:pt x="155797" y="165273"/>
                  </a:lnTo>
                  <a:lnTo>
                    <a:pt x="164400" y="159229"/>
                  </a:lnTo>
                  <a:lnTo>
                    <a:pt x="173161" y="153297"/>
                  </a:lnTo>
                  <a:lnTo>
                    <a:pt x="183968" y="146959"/>
                  </a:lnTo>
                  <a:lnTo>
                    <a:pt x="200042" y="13921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4834422" y="2993452"/>
              <a:ext cx="178986" cy="241758"/>
            </a:xfrm>
            <a:custGeom>
              <a:avLst/>
              <a:gdLst/>
              <a:ahLst/>
              <a:cxnLst/>
              <a:rect l="0" t="0" r="0" b="0"/>
              <a:pathLst>
                <a:path w="178986" h="241758">
                  <a:moveTo>
                    <a:pt x="0" y="41716"/>
                  </a:moveTo>
                  <a:lnTo>
                    <a:pt x="67" y="53451"/>
                  </a:lnTo>
                  <a:lnTo>
                    <a:pt x="707" y="64580"/>
                  </a:lnTo>
                  <a:lnTo>
                    <a:pt x="2004" y="76178"/>
                  </a:lnTo>
                  <a:lnTo>
                    <a:pt x="3863" y="88339"/>
                  </a:lnTo>
                  <a:lnTo>
                    <a:pt x="6180" y="101000"/>
                  </a:lnTo>
                  <a:lnTo>
                    <a:pt x="8842" y="114055"/>
                  </a:lnTo>
                  <a:lnTo>
                    <a:pt x="11593" y="127408"/>
                  </a:lnTo>
                  <a:lnTo>
                    <a:pt x="14051" y="140973"/>
                  </a:lnTo>
                  <a:lnTo>
                    <a:pt x="16038" y="154683"/>
                  </a:lnTo>
                  <a:lnTo>
                    <a:pt x="17710" y="168330"/>
                  </a:lnTo>
                  <a:lnTo>
                    <a:pt x="19446" y="181571"/>
                  </a:lnTo>
                  <a:lnTo>
                    <a:pt x="21450" y="194189"/>
                  </a:lnTo>
                  <a:lnTo>
                    <a:pt x="23122" y="203815"/>
                  </a:lnTo>
                  <a:lnTo>
                    <a:pt x="23527" y="207402"/>
                  </a:lnTo>
                  <a:lnTo>
                    <a:pt x="22712" y="205816"/>
                  </a:lnTo>
                  <a:lnTo>
                    <a:pt x="21006" y="200801"/>
                  </a:lnTo>
                  <a:lnTo>
                    <a:pt x="18693" y="193510"/>
                  </a:lnTo>
                  <a:lnTo>
                    <a:pt x="15976" y="184464"/>
                  </a:lnTo>
                  <a:lnTo>
                    <a:pt x="12998" y="174025"/>
                  </a:lnTo>
                  <a:lnTo>
                    <a:pt x="10011" y="162360"/>
                  </a:lnTo>
                  <a:lnTo>
                    <a:pt x="7383" y="149443"/>
                  </a:lnTo>
                  <a:lnTo>
                    <a:pt x="5281" y="135372"/>
                  </a:lnTo>
                  <a:lnTo>
                    <a:pt x="3700" y="120509"/>
                  </a:lnTo>
                  <a:lnTo>
                    <a:pt x="2555" y="105384"/>
                  </a:lnTo>
                  <a:lnTo>
                    <a:pt x="1752" y="90326"/>
                  </a:lnTo>
                  <a:lnTo>
                    <a:pt x="1364" y="75622"/>
                  </a:lnTo>
                  <a:lnTo>
                    <a:pt x="1628" y="61595"/>
                  </a:lnTo>
                  <a:lnTo>
                    <a:pt x="2628" y="48355"/>
                  </a:lnTo>
                  <a:lnTo>
                    <a:pt x="4622" y="36160"/>
                  </a:lnTo>
                  <a:lnTo>
                    <a:pt x="8095" y="25486"/>
                  </a:lnTo>
                  <a:lnTo>
                    <a:pt x="13178" y="16463"/>
                  </a:lnTo>
                  <a:lnTo>
                    <a:pt x="19693" y="9233"/>
                  </a:lnTo>
                  <a:lnTo>
                    <a:pt x="27355" y="4117"/>
                  </a:lnTo>
                  <a:lnTo>
                    <a:pt x="35877" y="1087"/>
                  </a:lnTo>
                  <a:lnTo>
                    <a:pt x="45020" y="0"/>
                  </a:lnTo>
                  <a:lnTo>
                    <a:pt x="54602" y="775"/>
                  </a:lnTo>
                  <a:lnTo>
                    <a:pt x="64484" y="3190"/>
                  </a:lnTo>
                  <a:lnTo>
                    <a:pt x="74406" y="7249"/>
                  </a:lnTo>
                  <a:lnTo>
                    <a:pt x="83994" y="13246"/>
                  </a:lnTo>
                  <a:lnTo>
                    <a:pt x="93069" y="21169"/>
                  </a:lnTo>
                  <a:lnTo>
                    <a:pt x="101468" y="30743"/>
                  </a:lnTo>
                  <a:lnTo>
                    <a:pt x="108964" y="41610"/>
                  </a:lnTo>
                  <a:lnTo>
                    <a:pt x="115528" y="53438"/>
                  </a:lnTo>
                  <a:lnTo>
                    <a:pt x="121447" y="65955"/>
                  </a:lnTo>
                  <a:lnTo>
                    <a:pt x="127196" y="78955"/>
                  </a:lnTo>
                  <a:lnTo>
                    <a:pt x="133066" y="92289"/>
                  </a:lnTo>
                  <a:lnTo>
                    <a:pt x="138994" y="105853"/>
                  </a:lnTo>
                  <a:lnTo>
                    <a:pt x="144674" y="119572"/>
                  </a:lnTo>
                  <a:lnTo>
                    <a:pt x="149941" y="133395"/>
                  </a:lnTo>
                  <a:lnTo>
                    <a:pt x="154783" y="147290"/>
                  </a:lnTo>
                  <a:lnTo>
                    <a:pt x="159261" y="161232"/>
                  </a:lnTo>
                  <a:lnTo>
                    <a:pt x="163452" y="175192"/>
                  </a:lnTo>
                  <a:lnTo>
                    <a:pt x="167279" y="188746"/>
                  </a:lnTo>
                  <a:lnTo>
                    <a:pt x="170885" y="202514"/>
                  </a:lnTo>
                  <a:lnTo>
                    <a:pt x="174587" y="218823"/>
                  </a:lnTo>
                  <a:lnTo>
                    <a:pt x="178985" y="2417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5066049" y="2771955"/>
              <a:ext cx="73701" cy="442199"/>
            </a:xfrm>
            <a:custGeom>
              <a:avLst/>
              <a:gdLst/>
              <a:ahLst/>
              <a:cxnLst/>
              <a:rect l="0" t="0" r="0" b="0"/>
              <a:pathLst>
                <a:path w="73701" h="442199">
                  <a:moveTo>
                    <a:pt x="0" y="0"/>
                  </a:moveTo>
                  <a:lnTo>
                    <a:pt x="67" y="14535"/>
                  </a:lnTo>
                  <a:lnTo>
                    <a:pt x="708" y="27166"/>
                  </a:lnTo>
                  <a:lnTo>
                    <a:pt x="1999" y="39075"/>
                  </a:lnTo>
                  <a:lnTo>
                    <a:pt x="3686" y="50730"/>
                  </a:lnTo>
                  <a:lnTo>
                    <a:pt x="5355" y="62571"/>
                  </a:lnTo>
                  <a:lnTo>
                    <a:pt x="6772" y="74806"/>
                  </a:lnTo>
                  <a:lnTo>
                    <a:pt x="8043" y="87302"/>
                  </a:lnTo>
                  <a:lnTo>
                    <a:pt x="9502" y="99692"/>
                  </a:lnTo>
                  <a:lnTo>
                    <a:pt x="11330" y="111772"/>
                  </a:lnTo>
                  <a:lnTo>
                    <a:pt x="13388" y="123664"/>
                  </a:lnTo>
                  <a:lnTo>
                    <a:pt x="15317" y="135714"/>
                  </a:lnTo>
                  <a:lnTo>
                    <a:pt x="16915" y="148118"/>
                  </a:lnTo>
                  <a:lnTo>
                    <a:pt x="18311" y="160906"/>
                  </a:lnTo>
                  <a:lnTo>
                    <a:pt x="19854" y="174031"/>
                  </a:lnTo>
                  <a:lnTo>
                    <a:pt x="21740" y="187419"/>
                  </a:lnTo>
                  <a:lnTo>
                    <a:pt x="23837" y="201005"/>
                  </a:lnTo>
                  <a:lnTo>
                    <a:pt x="25792" y="214731"/>
                  </a:lnTo>
                  <a:lnTo>
                    <a:pt x="27408" y="228553"/>
                  </a:lnTo>
                  <a:lnTo>
                    <a:pt x="28815" y="242274"/>
                  </a:lnTo>
                  <a:lnTo>
                    <a:pt x="30367" y="255566"/>
                  </a:lnTo>
                  <a:lnTo>
                    <a:pt x="32263" y="268290"/>
                  </a:lnTo>
                  <a:lnTo>
                    <a:pt x="34536" y="280631"/>
                  </a:lnTo>
                  <a:lnTo>
                    <a:pt x="37141" y="292992"/>
                  </a:lnTo>
                  <a:lnTo>
                    <a:pt x="40008" y="305612"/>
                  </a:lnTo>
                  <a:lnTo>
                    <a:pt x="43069" y="318717"/>
                  </a:lnTo>
                  <a:lnTo>
                    <a:pt x="46270" y="332587"/>
                  </a:lnTo>
                  <a:lnTo>
                    <a:pt x="49568" y="347285"/>
                  </a:lnTo>
                  <a:lnTo>
                    <a:pt x="52936" y="362394"/>
                  </a:lnTo>
                  <a:lnTo>
                    <a:pt x="56348" y="377150"/>
                  </a:lnTo>
                  <a:lnTo>
                    <a:pt x="59788" y="391130"/>
                  </a:lnTo>
                  <a:lnTo>
                    <a:pt x="63093" y="403829"/>
                  </a:lnTo>
                  <a:lnTo>
                    <a:pt x="66284" y="415727"/>
                  </a:lnTo>
                  <a:lnTo>
                    <a:pt x="69641" y="427864"/>
                  </a:lnTo>
                  <a:lnTo>
                    <a:pt x="73700" y="4421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4929178" y="2898298"/>
              <a:ext cx="315857" cy="42115"/>
            </a:xfrm>
            <a:custGeom>
              <a:avLst/>
              <a:gdLst/>
              <a:ahLst/>
              <a:cxnLst/>
              <a:rect l="0" t="0" r="0" b="0"/>
              <a:pathLst>
                <a:path w="315857" h="42115">
                  <a:moveTo>
                    <a:pt x="315856" y="0"/>
                  </a:moveTo>
                  <a:lnTo>
                    <a:pt x="301187" y="0"/>
                  </a:lnTo>
                  <a:lnTo>
                    <a:pt x="287276" y="0"/>
                  </a:lnTo>
                  <a:lnTo>
                    <a:pt x="272778" y="4"/>
                  </a:lnTo>
                  <a:lnTo>
                    <a:pt x="257576" y="177"/>
                  </a:lnTo>
                  <a:lnTo>
                    <a:pt x="241751" y="826"/>
                  </a:lnTo>
                  <a:lnTo>
                    <a:pt x="225431" y="2079"/>
                  </a:lnTo>
                  <a:lnTo>
                    <a:pt x="208741" y="3904"/>
                  </a:lnTo>
                  <a:lnTo>
                    <a:pt x="191785" y="6201"/>
                  </a:lnTo>
                  <a:lnTo>
                    <a:pt x="174641" y="8856"/>
                  </a:lnTo>
                  <a:lnTo>
                    <a:pt x="157367" y="11775"/>
                  </a:lnTo>
                  <a:lnTo>
                    <a:pt x="140004" y="14879"/>
                  </a:lnTo>
                  <a:lnTo>
                    <a:pt x="122586" y="18109"/>
                  </a:lnTo>
                  <a:lnTo>
                    <a:pt x="105295" y="21259"/>
                  </a:lnTo>
                  <a:lnTo>
                    <a:pt x="88451" y="23995"/>
                  </a:lnTo>
                  <a:lnTo>
                    <a:pt x="72208" y="26172"/>
                  </a:lnTo>
                  <a:lnTo>
                    <a:pt x="56948" y="28004"/>
                  </a:lnTo>
                  <a:lnTo>
                    <a:pt x="41768" y="30260"/>
                  </a:lnTo>
                  <a:lnTo>
                    <a:pt x="24218" y="34253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5158287" y="2958345"/>
              <a:ext cx="181504" cy="239238"/>
            </a:xfrm>
            <a:custGeom>
              <a:avLst/>
              <a:gdLst/>
              <a:ahLst/>
              <a:cxnLst/>
              <a:rect l="0" t="0" r="0" b="0"/>
              <a:pathLst>
                <a:path w="181504" h="239238">
                  <a:moveTo>
                    <a:pt x="13047" y="108408"/>
                  </a:moveTo>
                  <a:lnTo>
                    <a:pt x="21915" y="105542"/>
                  </a:lnTo>
                  <a:lnTo>
                    <a:pt x="30902" y="103400"/>
                  </a:lnTo>
                  <a:lnTo>
                    <a:pt x="40893" y="101787"/>
                  </a:lnTo>
                  <a:lnTo>
                    <a:pt x="51700" y="100261"/>
                  </a:lnTo>
                  <a:lnTo>
                    <a:pt x="62864" y="98116"/>
                  </a:lnTo>
                  <a:lnTo>
                    <a:pt x="74065" y="95012"/>
                  </a:lnTo>
                  <a:lnTo>
                    <a:pt x="85004" y="90947"/>
                  </a:lnTo>
                  <a:lnTo>
                    <a:pt x="95340" y="86070"/>
                  </a:lnTo>
                  <a:lnTo>
                    <a:pt x="104948" y="80560"/>
                  </a:lnTo>
                  <a:lnTo>
                    <a:pt x="113720" y="74419"/>
                  </a:lnTo>
                  <a:lnTo>
                    <a:pt x="121472" y="67474"/>
                  </a:lnTo>
                  <a:lnTo>
                    <a:pt x="128195" y="59693"/>
                  </a:lnTo>
                  <a:lnTo>
                    <a:pt x="133541" y="51181"/>
                  </a:lnTo>
                  <a:lnTo>
                    <a:pt x="136777" y="42090"/>
                  </a:lnTo>
                  <a:lnTo>
                    <a:pt x="137683" y="32580"/>
                  </a:lnTo>
                  <a:lnTo>
                    <a:pt x="136173" y="23262"/>
                  </a:lnTo>
                  <a:lnTo>
                    <a:pt x="132042" y="15151"/>
                  </a:lnTo>
                  <a:lnTo>
                    <a:pt x="125453" y="8708"/>
                  </a:lnTo>
                  <a:lnTo>
                    <a:pt x="116979" y="4045"/>
                  </a:lnTo>
                  <a:lnTo>
                    <a:pt x="107399" y="1200"/>
                  </a:lnTo>
                  <a:lnTo>
                    <a:pt x="97260" y="0"/>
                  </a:lnTo>
                  <a:lnTo>
                    <a:pt x="86864" y="463"/>
                  </a:lnTo>
                  <a:lnTo>
                    <a:pt x="76360" y="2885"/>
                  </a:lnTo>
                  <a:lnTo>
                    <a:pt x="65825" y="7250"/>
                  </a:lnTo>
                  <a:lnTo>
                    <a:pt x="55616" y="13280"/>
                  </a:lnTo>
                  <a:lnTo>
                    <a:pt x="46358" y="20615"/>
                  </a:lnTo>
                  <a:lnTo>
                    <a:pt x="38315" y="28917"/>
                  </a:lnTo>
                  <a:lnTo>
                    <a:pt x="31422" y="37913"/>
                  </a:lnTo>
                  <a:lnTo>
                    <a:pt x="25475" y="47396"/>
                  </a:lnTo>
                  <a:lnTo>
                    <a:pt x="20250" y="57221"/>
                  </a:lnTo>
                  <a:lnTo>
                    <a:pt x="15553" y="67444"/>
                  </a:lnTo>
                  <a:lnTo>
                    <a:pt x="11230" y="78300"/>
                  </a:lnTo>
                  <a:lnTo>
                    <a:pt x="7176" y="89861"/>
                  </a:lnTo>
                  <a:lnTo>
                    <a:pt x="3638" y="101898"/>
                  </a:lnTo>
                  <a:lnTo>
                    <a:pt x="1173" y="113978"/>
                  </a:lnTo>
                  <a:lnTo>
                    <a:pt x="0" y="125845"/>
                  </a:lnTo>
                  <a:lnTo>
                    <a:pt x="28" y="137423"/>
                  </a:lnTo>
                  <a:lnTo>
                    <a:pt x="1036" y="148731"/>
                  </a:lnTo>
                  <a:lnTo>
                    <a:pt x="2792" y="159818"/>
                  </a:lnTo>
                  <a:lnTo>
                    <a:pt x="5258" y="170738"/>
                  </a:lnTo>
                  <a:lnTo>
                    <a:pt x="8583" y="181538"/>
                  </a:lnTo>
                  <a:lnTo>
                    <a:pt x="12784" y="192243"/>
                  </a:lnTo>
                  <a:lnTo>
                    <a:pt x="17909" y="202552"/>
                  </a:lnTo>
                  <a:lnTo>
                    <a:pt x="24106" y="211869"/>
                  </a:lnTo>
                  <a:lnTo>
                    <a:pt x="31361" y="219943"/>
                  </a:lnTo>
                  <a:lnTo>
                    <a:pt x="39844" y="226686"/>
                  </a:lnTo>
                  <a:lnTo>
                    <a:pt x="49974" y="231999"/>
                  </a:lnTo>
                  <a:lnTo>
                    <a:pt x="61814" y="235971"/>
                  </a:lnTo>
                  <a:lnTo>
                    <a:pt x="74663" y="238503"/>
                  </a:lnTo>
                  <a:lnTo>
                    <a:pt x="87286" y="239237"/>
                  </a:lnTo>
                  <a:lnTo>
                    <a:pt x="98991" y="238140"/>
                  </a:lnTo>
                  <a:lnTo>
                    <a:pt x="109627" y="235456"/>
                  </a:lnTo>
                  <a:lnTo>
                    <a:pt x="119304" y="231521"/>
                  </a:lnTo>
                  <a:lnTo>
                    <a:pt x="128219" y="226654"/>
                  </a:lnTo>
                  <a:lnTo>
                    <a:pt x="136563" y="221118"/>
                  </a:lnTo>
                  <a:lnTo>
                    <a:pt x="144495" y="215111"/>
                  </a:lnTo>
                  <a:lnTo>
                    <a:pt x="152128" y="208787"/>
                  </a:lnTo>
                  <a:lnTo>
                    <a:pt x="159250" y="202553"/>
                  </a:lnTo>
                  <a:lnTo>
                    <a:pt x="166032" y="196466"/>
                  </a:lnTo>
                  <a:lnTo>
                    <a:pt x="173072" y="189993"/>
                  </a:lnTo>
                  <a:lnTo>
                    <a:pt x="181503" y="18210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5387825" y="2963690"/>
              <a:ext cx="194122" cy="242668"/>
            </a:xfrm>
            <a:custGeom>
              <a:avLst/>
              <a:gdLst/>
              <a:ahLst/>
              <a:cxnLst/>
              <a:rect l="0" t="0" r="0" b="0"/>
              <a:pathLst>
                <a:path w="194122" h="242668">
                  <a:moveTo>
                    <a:pt x="4608" y="71478"/>
                  </a:moveTo>
                  <a:lnTo>
                    <a:pt x="1808" y="83213"/>
                  </a:lnTo>
                  <a:lnTo>
                    <a:pt x="306" y="94342"/>
                  </a:lnTo>
                  <a:lnTo>
                    <a:pt x="0" y="105945"/>
                  </a:lnTo>
                  <a:lnTo>
                    <a:pt x="679" y="118279"/>
                  </a:lnTo>
                  <a:lnTo>
                    <a:pt x="2147" y="131588"/>
                  </a:lnTo>
                  <a:lnTo>
                    <a:pt x="4216" y="145892"/>
                  </a:lnTo>
                  <a:lnTo>
                    <a:pt x="6725" y="160897"/>
                  </a:lnTo>
                  <a:lnTo>
                    <a:pt x="9549" y="176110"/>
                  </a:lnTo>
                  <a:lnTo>
                    <a:pt x="12590" y="191224"/>
                  </a:lnTo>
                  <a:lnTo>
                    <a:pt x="15784" y="205963"/>
                  </a:lnTo>
                  <a:lnTo>
                    <a:pt x="19080" y="220012"/>
                  </a:lnTo>
                  <a:lnTo>
                    <a:pt x="22421" y="233174"/>
                  </a:lnTo>
                  <a:lnTo>
                    <a:pt x="24917" y="241953"/>
                  </a:lnTo>
                  <a:lnTo>
                    <a:pt x="25514" y="242667"/>
                  </a:lnTo>
                  <a:lnTo>
                    <a:pt x="24606" y="237750"/>
                  </a:lnTo>
                  <a:lnTo>
                    <a:pt x="22733" y="229441"/>
                  </a:lnTo>
                  <a:lnTo>
                    <a:pt x="20258" y="219057"/>
                  </a:lnTo>
                  <a:lnTo>
                    <a:pt x="17414" y="207370"/>
                  </a:lnTo>
                  <a:lnTo>
                    <a:pt x="14504" y="194691"/>
                  </a:lnTo>
                  <a:lnTo>
                    <a:pt x="11920" y="181007"/>
                  </a:lnTo>
                  <a:lnTo>
                    <a:pt x="9845" y="166379"/>
                  </a:lnTo>
                  <a:lnTo>
                    <a:pt x="8280" y="151123"/>
                  </a:lnTo>
                  <a:lnTo>
                    <a:pt x="7145" y="135724"/>
                  </a:lnTo>
                  <a:lnTo>
                    <a:pt x="6343" y="120474"/>
                  </a:lnTo>
                  <a:lnTo>
                    <a:pt x="5786" y="105470"/>
                  </a:lnTo>
                  <a:lnTo>
                    <a:pt x="5405" y="90708"/>
                  </a:lnTo>
                  <a:lnTo>
                    <a:pt x="5153" y="76157"/>
                  </a:lnTo>
                  <a:lnTo>
                    <a:pt x="5323" y="62097"/>
                  </a:lnTo>
                  <a:lnTo>
                    <a:pt x="6501" y="49101"/>
                  </a:lnTo>
                  <a:lnTo>
                    <a:pt x="8932" y="37399"/>
                  </a:lnTo>
                  <a:lnTo>
                    <a:pt x="12702" y="27066"/>
                  </a:lnTo>
                  <a:lnTo>
                    <a:pt x="17908" y="18189"/>
                  </a:lnTo>
                  <a:lnTo>
                    <a:pt x="24445" y="10676"/>
                  </a:lnTo>
                  <a:lnTo>
                    <a:pt x="31918" y="4783"/>
                  </a:lnTo>
                  <a:lnTo>
                    <a:pt x="39764" y="1171"/>
                  </a:lnTo>
                  <a:lnTo>
                    <a:pt x="47628" y="0"/>
                  </a:lnTo>
                  <a:lnTo>
                    <a:pt x="55363" y="993"/>
                  </a:lnTo>
                  <a:lnTo>
                    <a:pt x="62935" y="3710"/>
                  </a:lnTo>
                  <a:lnTo>
                    <a:pt x="70362" y="7724"/>
                  </a:lnTo>
                  <a:lnTo>
                    <a:pt x="77672" y="12840"/>
                  </a:lnTo>
                  <a:lnTo>
                    <a:pt x="84894" y="19088"/>
                  </a:lnTo>
                  <a:lnTo>
                    <a:pt x="92052" y="26398"/>
                  </a:lnTo>
                  <a:lnTo>
                    <a:pt x="99167" y="34593"/>
                  </a:lnTo>
                  <a:lnTo>
                    <a:pt x="106251" y="43471"/>
                  </a:lnTo>
                  <a:lnTo>
                    <a:pt x="113313" y="52857"/>
                  </a:lnTo>
                  <a:lnTo>
                    <a:pt x="120362" y="62770"/>
                  </a:lnTo>
                  <a:lnTo>
                    <a:pt x="127400" y="73411"/>
                  </a:lnTo>
                  <a:lnTo>
                    <a:pt x="134428" y="84829"/>
                  </a:lnTo>
                  <a:lnTo>
                    <a:pt x="141283" y="96938"/>
                  </a:lnTo>
                  <a:lnTo>
                    <a:pt x="147660" y="109598"/>
                  </a:lnTo>
                  <a:lnTo>
                    <a:pt x="153430" y="122667"/>
                  </a:lnTo>
                  <a:lnTo>
                    <a:pt x="158625" y="135868"/>
                  </a:lnTo>
                  <a:lnTo>
                    <a:pt x="163350" y="148803"/>
                  </a:lnTo>
                  <a:lnTo>
                    <a:pt x="167714" y="161270"/>
                  </a:lnTo>
                  <a:lnTo>
                    <a:pt x="171858" y="172997"/>
                  </a:lnTo>
                  <a:lnTo>
                    <a:pt x="176455" y="184808"/>
                  </a:lnTo>
                  <a:lnTo>
                    <a:pt x="183029" y="198857"/>
                  </a:lnTo>
                  <a:lnTo>
                    <a:pt x="194121" y="21887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5625690" y="2914253"/>
              <a:ext cx="177355" cy="269442"/>
            </a:xfrm>
            <a:custGeom>
              <a:avLst/>
              <a:gdLst/>
              <a:ahLst/>
              <a:cxnLst/>
              <a:rect l="0" t="0" r="0" b="0"/>
              <a:pathLst>
                <a:path w="177355" h="269442">
                  <a:moveTo>
                    <a:pt x="135240" y="15630"/>
                  </a:moveTo>
                  <a:lnTo>
                    <a:pt x="129239" y="9897"/>
                  </a:lnTo>
                  <a:lnTo>
                    <a:pt x="122394" y="5613"/>
                  </a:lnTo>
                  <a:lnTo>
                    <a:pt x="114010" y="2416"/>
                  </a:lnTo>
                  <a:lnTo>
                    <a:pt x="104556" y="400"/>
                  </a:lnTo>
                  <a:lnTo>
                    <a:pt x="94890" y="0"/>
                  </a:lnTo>
                  <a:lnTo>
                    <a:pt x="85531" y="1311"/>
                  </a:lnTo>
                  <a:lnTo>
                    <a:pt x="76485" y="4134"/>
                  </a:lnTo>
                  <a:lnTo>
                    <a:pt x="67434" y="8158"/>
                  </a:lnTo>
                  <a:lnTo>
                    <a:pt x="58173" y="13088"/>
                  </a:lnTo>
                  <a:lnTo>
                    <a:pt x="48973" y="18836"/>
                  </a:lnTo>
                  <a:lnTo>
                    <a:pt x="40468" y="25517"/>
                  </a:lnTo>
                  <a:lnTo>
                    <a:pt x="32967" y="33120"/>
                  </a:lnTo>
                  <a:lnTo>
                    <a:pt x="26454" y="41512"/>
                  </a:lnTo>
                  <a:lnTo>
                    <a:pt x="20771" y="50524"/>
                  </a:lnTo>
                  <a:lnTo>
                    <a:pt x="15731" y="59999"/>
                  </a:lnTo>
                  <a:lnTo>
                    <a:pt x="11329" y="69972"/>
                  </a:lnTo>
                  <a:lnTo>
                    <a:pt x="7737" y="80653"/>
                  </a:lnTo>
                  <a:lnTo>
                    <a:pt x="4984" y="92103"/>
                  </a:lnTo>
                  <a:lnTo>
                    <a:pt x="2962" y="104402"/>
                  </a:lnTo>
                  <a:lnTo>
                    <a:pt x="1523" y="117723"/>
                  </a:lnTo>
                  <a:lnTo>
                    <a:pt x="521" y="132049"/>
                  </a:lnTo>
                  <a:lnTo>
                    <a:pt x="0" y="146907"/>
                  </a:lnTo>
                  <a:lnTo>
                    <a:pt x="175" y="161494"/>
                  </a:lnTo>
                  <a:lnTo>
                    <a:pt x="1112" y="175371"/>
                  </a:lnTo>
                  <a:lnTo>
                    <a:pt x="2893" y="188297"/>
                  </a:lnTo>
                  <a:lnTo>
                    <a:pt x="5692" y="200059"/>
                  </a:lnTo>
                  <a:lnTo>
                    <a:pt x="9508" y="210672"/>
                  </a:lnTo>
                  <a:lnTo>
                    <a:pt x="14359" y="220308"/>
                  </a:lnTo>
                  <a:lnTo>
                    <a:pt x="20364" y="229183"/>
                  </a:lnTo>
                  <a:lnTo>
                    <a:pt x="27478" y="237489"/>
                  </a:lnTo>
                  <a:lnTo>
                    <a:pt x="35526" y="245224"/>
                  </a:lnTo>
                  <a:lnTo>
                    <a:pt x="44298" y="252200"/>
                  </a:lnTo>
                  <a:lnTo>
                    <a:pt x="53605" y="258367"/>
                  </a:lnTo>
                  <a:lnTo>
                    <a:pt x="63293" y="263492"/>
                  </a:lnTo>
                  <a:lnTo>
                    <a:pt x="73250" y="267104"/>
                  </a:lnTo>
                  <a:lnTo>
                    <a:pt x="83390" y="269080"/>
                  </a:lnTo>
                  <a:lnTo>
                    <a:pt x="93658" y="269441"/>
                  </a:lnTo>
                  <a:lnTo>
                    <a:pt x="104011" y="268170"/>
                  </a:lnTo>
                  <a:lnTo>
                    <a:pt x="114417" y="265432"/>
                  </a:lnTo>
                  <a:lnTo>
                    <a:pt x="124788" y="261616"/>
                  </a:lnTo>
                  <a:lnTo>
                    <a:pt x="136204" y="256768"/>
                  </a:lnTo>
                  <a:lnTo>
                    <a:pt x="151904" y="249350"/>
                  </a:lnTo>
                  <a:lnTo>
                    <a:pt x="177354" y="2367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5838426" y="2906092"/>
              <a:ext cx="291003" cy="274508"/>
            </a:xfrm>
            <a:custGeom>
              <a:avLst/>
              <a:gdLst/>
              <a:ahLst/>
              <a:cxnLst/>
              <a:rect l="0" t="0" r="0" b="0"/>
              <a:pathLst>
                <a:path w="291003" h="274508">
                  <a:moveTo>
                    <a:pt x="17261" y="150133"/>
                  </a:moveTo>
                  <a:lnTo>
                    <a:pt x="26129" y="144333"/>
                  </a:lnTo>
                  <a:lnTo>
                    <a:pt x="35116" y="139408"/>
                  </a:lnTo>
                  <a:lnTo>
                    <a:pt x="45107" y="134901"/>
                  </a:lnTo>
                  <a:lnTo>
                    <a:pt x="55914" y="130507"/>
                  </a:lnTo>
                  <a:lnTo>
                    <a:pt x="67078" y="125845"/>
                  </a:lnTo>
                  <a:lnTo>
                    <a:pt x="78283" y="120731"/>
                  </a:lnTo>
                  <a:lnTo>
                    <a:pt x="89395" y="115153"/>
                  </a:lnTo>
                  <a:lnTo>
                    <a:pt x="100379" y="109181"/>
                  </a:lnTo>
                  <a:lnTo>
                    <a:pt x="111236" y="102898"/>
                  </a:lnTo>
                  <a:lnTo>
                    <a:pt x="121660" y="96221"/>
                  </a:lnTo>
                  <a:lnTo>
                    <a:pt x="131061" y="88908"/>
                  </a:lnTo>
                  <a:lnTo>
                    <a:pt x="139190" y="80877"/>
                  </a:lnTo>
                  <a:lnTo>
                    <a:pt x="145802" y="72195"/>
                  </a:lnTo>
                  <a:lnTo>
                    <a:pt x="150496" y="62990"/>
                  </a:lnTo>
                  <a:lnTo>
                    <a:pt x="153237" y="53393"/>
                  </a:lnTo>
                  <a:lnTo>
                    <a:pt x="154130" y="43678"/>
                  </a:lnTo>
                  <a:lnTo>
                    <a:pt x="153225" y="34236"/>
                  </a:lnTo>
                  <a:lnTo>
                    <a:pt x="150722" y="25268"/>
                  </a:lnTo>
                  <a:lnTo>
                    <a:pt x="146603" y="17112"/>
                  </a:lnTo>
                  <a:lnTo>
                    <a:pt x="140566" y="10312"/>
                  </a:lnTo>
                  <a:lnTo>
                    <a:pt x="132622" y="5046"/>
                  </a:lnTo>
                  <a:lnTo>
                    <a:pt x="123203" y="1493"/>
                  </a:lnTo>
                  <a:lnTo>
                    <a:pt x="112973" y="0"/>
                  </a:lnTo>
                  <a:lnTo>
                    <a:pt x="102395" y="556"/>
                  </a:lnTo>
                  <a:lnTo>
                    <a:pt x="91871" y="3029"/>
                  </a:lnTo>
                  <a:lnTo>
                    <a:pt x="81812" y="7347"/>
                  </a:lnTo>
                  <a:lnTo>
                    <a:pt x="72384" y="13290"/>
                  </a:lnTo>
                  <a:lnTo>
                    <a:pt x="63563" y="20702"/>
                  </a:lnTo>
                  <a:lnTo>
                    <a:pt x="55245" y="29570"/>
                  </a:lnTo>
                  <a:lnTo>
                    <a:pt x="47315" y="39752"/>
                  </a:lnTo>
                  <a:lnTo>
                    <a:pt x="39834" y="50841"/>
                  </a:lnTo>
                  <a:lnTo>
                    <a:pt x="33029" y="62276"/>
                  </a:lnTo>
                  <a:lnTo>
                    <a:pt x="26967" y="73710"/>
                  </a:lnTo>
                  <a:lnTo>
                    <a:pt x="21574" y="85167"/>
                  </a:lnTo>
                  <a:lnTo>
                    <a:pt x="16716" y="96925"/>
                  </a:lnTo>
                  <a:lnTo>
                    <a:pt x="12267" y="109133"/>
                  </a:lnTo>
                  <a:lnTo>
                    <a:pt x="8279" y="121790"/>
                  </a:lnTo>
                  <a:lnTo>
                    <a:pt x="4972" y="134826"/>
                  </a:lnTo>
                  <a:lnTo>
                    <a:pt x="2417" y="148152"/>
                  </a:lnTo>
                  <a:lnTo>
                    <a:pt x="702" y="161525"/>
                  </a:lnTo>
                  <a:lnTo>
                    <a:pt x="0" y="174577"/>
                  </a:lnTo>
                  <a:lnTo>
                    <a:pt x="307" y="187132"/>
                  </a:lnTo>
                  <a:lnTo>
                    <a:pt x="1480" y="199189"/>
                  </a:lnTo>
                  <a:lnTo>
                    <a:pt x="3330" y="210826"/>
                  </a:lnTo>
                  <a:lnTo>
                    <a:pt x="5692" y="222133"/>
                  </a:lnTo>
                  <a:lnTo>
                    <a:pt x="8751" y="233032"/>
                  </a:lnTo>
                  <a:lnTo>
                    <a:pt x="13014" y="243285"/>
                  </a:lnTo>
                  <a:lnTo>
                    <a:pt x="18662" y="252801"/>
                  </a:lnTo>
                  <a:lnTo>
                    <a:pt x="25574" y="261158"/>
                  </a:lnTo>
                  <a:lnTo>
                    <a:pt x="33510" y="267561"/>
                  </a:lnTo>
                  <a:lnTo>
                    <a:pt x="42225" y="271752"/>
                  </a:lnTo>
                  <a:lnTo>
                    <a:pt x="51668" y="273938"/>
                  </a:lnTo>
                  <a:lnTo>
                    <a:pt x="61985" y="274507"/>
                  </a:lnTo>
                  <a:lnTo>
                    <a:pt x="73178" y="273857"/>
                  </a:lnTo>
                  <a:lnTo>
                    <a:pt x="84964" y="272323"/>
                  </a:lnTo>
                  <a:lnTo>
                    <a:pt x="96875" y="270164"/>
                  </a:lnTo>
                  <a:lnTo>
                    <a:pt x="108632" y="267572"/>
                  </a:lnTo>
                  <a:lnTo>
                    <a:pt x="120307" y="264683"/>
                  </a:lnTo>
                  <a:lnTo>
                    <a:pt x="132211" y="261591"/>
                  </a:lnTo>
                  <a:lnTo>
                    <a:pt x="144513" y="258361"/>
                  </a:lnTo>
                  <a:lnTo>
                    <a:pt x="157063" y="255039"/>
                  </a:lnTo>
                  <a:lnTo>
                    <a:pt x="169496" y="251656"/>
                  </a:lnTo>
                  <a:lnTo>
                    <a:pt x="181607" y="248235"/>
                  </a:lnTo>
                  <a:lnTo>
                    <a:pt x="193520" y="244954"/>
                  </a:lnTo>
                  <a:lnTo>
                    <a:pt x="205585" y="242130"/>
                  </a:lnTo>
                  <a:lnTo>
                    <a:pt x="217990" y="239895"/>
                  </a:lnTo>
                  <a:lnTo>
                    <a:pt x="230544" y="238022"/>
                  </a:lnTo>
                  <a:lnTo>
                    <a:pt x="244201" y="235735"/>
                  </a:lnTo>
                  <a:lnTo>
                    <a:pt x="262400" y="231718"/>
                  </a:lnTo>
                  <a:lnTo>
                    <a:pt x="291002" y="22383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6224184" y="3119396"/>
              <a:ext cx="21058" cy="21058"/>
            </a:xfrm>
            <a:custGeom>
              <a:avLst/>
              <a:gdLst/>
              <a:ahLst/>
              <a:cxnLst/>
              <a:rect l="0" t="0" r="0" b="0"/>
              <a:pathLst>
                <a:path w="21058" h="21058">
                  <a:moveTo>
                    <a:pt x="0" y="0"/>
                  </a:moveTo>
                  <a:lnTo>
                    <a:pt x="6239" y="6239"/>
                  </a:lnTo>
                  <a:lnTo>
                    <a:pt x="11178" y="11178"/>
                  </a:lnTo>
                  <a:lnTo>
                    <a:pt x="21057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Custom</PresentationFormat>
  <Paragraphs>0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8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Joe Smith</dc:creator>
  <cp:lastModifiedBy>Joe Smith</cp:lastModifiedBy>
  <cp:revision>1</cp:revision>
  <dcterms:created xsi:type="dcterms:W3CDTF">2015-04-16T18:45:59Z</dcterms:created>
  <dcterms:modified xsi:type="dcterms:W3CDTF">2015-04-16T18:46:22Z</dcterms:modified>
</cp:coreProperties>
</file>